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9" r:id="rId5"/>
    <p:sldId id="259" r:id="rId6"/>
    <p:sldId id="261" r:id="rId7"/>
    <p:sldId id="263" r:id="rId8"/>
    <p:sldId id="267" r:id="rId9"/>
    <p:sldId id="271" r:id="rId10"/>
    <p:sldId id="272" r:id="rId11"/>
    <p:sldId id="265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minomina.com/Publico/IndexEmpresas" TargetMode="Externa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minomina.com/Publico/IndexEmpresa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288B2D-B480-4B65-8C0A-B69F52B90009}" type="doc">
      <dgm:prSet loTypeId="urn:microsoft.com/office/officeart/2005/8/layout/process1" loCatId="process" qsTypeId="urn:microsoft.com/office/officeart/2005/8/quickstyle/3d3" qsCatId="3D" csTypeId="urn:microsoft.com/office/officeart/2005/8/colors/accent2_2" csCatId="accent2" phldr="1"/>
      <dgm:spPr/>
    </dgm:pt>
    <dgm:pt modelId="{15B19CEF-D72E-467B-8AAC-BCA69FC98700}">
      <dgm:prSet phldrT="[Texto]" custT="1"/>
      <dgm:spPr/>
      <dgm:t>
        <a:bodyPr/>
        <a:lstStyle/>
        <a:p>
          <a:r>
            <a:rPr lang="es-MX" sz="3300" dirty="0"/>
            <a:t>Estatuto tributario</a:t>
          </a:r>
          <a:br>
            <a:rPr lang="es-MX" sz="3300" dirty="0"/>
          </a:br>
          <a:r>
            <a:rPr lang="es-MX" sz="1200" dirty="0"/>
            <a:t>Articulo 616-6</a:t>
          </a:r>
          <a:endParaRPr lang="es-CO" sz="1200" dirty="0"/>
        </a:p>
      </dgm:t>
    </dgm:pt>
    <dgm:pt modelId="{5BD33B72-1858-4CFF-BDEE-CB01ADAC9D3C}" type="parTrans" cxnId="{297BA345-24E9-48C3-82EA-E5EC846D2A5E}">
      <dgm:prSet/>
      <dgm:spPr/>
      <dgm:t>
        <a:bodyPr/>
        <a:lstStyle/>
        <a:p>
          <a:endParaRPr lang="es-CO"/>
        </a:p>
      </dgm:t>
    </dgm:pt>
    <dgm:pt modelId="{E5C4F1A4-EFED-4215-9AE0-7EE6F908B4CB}" type="sibTrans" cxnId="{297BA345-24E9-48C3-82EA-E5EC846D2A5E}">
      <dgm:prSet/>
      <dgm:spPr/>
      <dgm:t>
        <a:bodyPr/>
        <a:lstStyle/>
        <a:p>
          <a:endParaRPr lang="es-CO"/>
        </a:p>
      </dgm:t>
    </dgm:pt>
    <dgm:pt modelId="{9A015474-0AC9-4FFA-9A54-1634A2AF6A44}">
      <dgm:prSet phldrT="[Texto]" custT="1"/>
      <dgm:spPr/>
      <dgm:t>
        <a:bodyPr/>
        <a:lstStyle/>
        <a:p>
          <a:r>
            <a:rPr lang="es-MX" sz="3100" dirty="0"/>
            <a:t>Resolución 00042</a:t>
          </a:r>
          <a:br>
            <a:rPr lang="es-MX" sz="3100" dirty="0"/>
          </a:br>
          <a:r>
            <a:rPr lang="es-MX" sz="1200" dirty="0"/>
            <a:t>Mayo 2020</a:t>
          </a:r>
          <a:endParaRPr lang="es-CO" sz="1200" dirty="0"/>
        </a:p>
      </dgm:t>
    </dgm:pt>
    <dgm:pt modelId="{5A62B566-FB14-42FD-BA68-46837F1E50F2}" type="parTrans" cxnId="{57562169-6483-4685-88D5-BE9AA96810EC}">
      <dgm:prSet/>
      <dgm:spPr/>
      <dgm:t>
        <a:bodyPr/>
        <a:lstStyle/>
        <a:p>
          <a:endParaRPr lang="es-CO"/>
        </a:p>
      </dgm:t>
    </dgm:pt>
    <dgm:pt modelId="{498877D1-FC97-43B4-8C15-5055E1448881}" type="sibTrans" cxnId="{57562169-6483-4685-88D5-BE9AA96810EC}">
      <dgm:prSet/>
      <dgm:spPr/>
      <dgm:t>
        <a:bodyPr/>
        <a:lstStyle/>
        <a:p>
          <a:endParaRPr lang="es-CO"/>
        </a:p>
      </dgm:t>
    </dgm:pt>
    <dgm:pt modelId="{CB43A2BD-680F-4A84-AD88-35927289E9B3}">
      <dgm:prSet phldrT="[Texto]" custT="1"/>
      <dgm:spPr/>
      <dgm:t>
        <a:bodyPr/>
        <a:lstStyle/>
        <a:p>
          <a:r>
            <a:rPr lang="es-MX" sz="2700" dirty="0"/>
            <a:t>Resolución 000013</a:t>
          </a:r>
          <a:br>
            <a:rPr lang="es-MX" sz="2700" dirty="0"/>
          </a:br>
          <a:r>
            <a:rPr lang="es-MX" sz="1200" dirty="0"/>
            <a:t>Febrero 2021</a:t>
          </a:r>
          <a:endParaRPr lang="es-CO" sz="1200" dirty="0"/>
        </a:p>
      </dgm:t>
    </dgm:pt>
    <dgm:pt modelId="{B3EBD3FD-A745-4F19-9B19-CD1F8B615ADB}" type="parTrans" cxnId="{4CA0251F-F174-4807-8B69-33B0ED9697CF}">
      <dgm:prSet/>
      <dgm:spPr/>
      <dgm:t>
        <a:bodyPr/>
        <a:lstStyle/>
        <a:p>
          <a:endParaRPr lang="es-CO"/>
        </a:p>
      </dgm:t>
    </dgm:pt>
    <dgm:pt modelId="{A3C96CAD-AA53-4ECA-887A-B5B1CFBC3CDB}" type="sibTrans" cxnId="{4CA0251F-F174-4807-8B69-33B0ED9697CF}">
      <dgm:prSet/>
      <dgm:spPr/>
      <dgm:t>
        <a:bodyPr/>
        <a:lstStyle/>
        <a:p>
          <a:endParaRPr lang="es-CO"/>
        </a:p>
      </dgm:t>
    </dgm:pt>
    <dgm:pt modelId="{52DFB372-7B0F-4E31-A348-A608493CDB7A}" type="pres">
      <dgm:prSet presAssocID="{7C288B2D-B480-4B65-8C0A-B69F52B90009}" presName="Name0" presStyleCnt="0">
        <dgm:presLayoutVars>
          <dgm:dir/>
          <dgm:resizeHandles val="exact"/>
        </dgm:presLayoutVars>
      </dgm:prSet>
      <dgm:spPr/>
    </dgm:pt>
    <dgm:pt modelId="{E886D948-45A1-49C5-BD63-D7601ACFBB57}" type="pres">
      <dgm:prSet presAssocID="{15B19CEF-D72E-467B-8AAC-BCA69FC98700}" presName="node" presStyleLbl="node1" presStyleIdx="0" presStyleCnt="3" custLinFactY="-6928" custLinFactNeighborX="2695" custLinFactNeighborY="-100000">
        <dgm:presLayoutVars>
          <dgm:bulletEnabled val="1"/>
        </dgm:presLayoutVars>
      </dgm:prSet>
      <dgm:spPr/>
    </dgm:pt>
    <dgm:pt modelId="{1E68F505-D6D1-441E-A67B-D1FA981516C1}" type="pres">
      <dgm:prSet presAssocID="{E5C4F1A4-EFED-4215-9AE0-7EE6F908B4CB}" presName="sibTrans" presStyleLbl="sibTrans2D1" presStyleIdx="0" presStyleCnt="2"/>
      <dgm:spPr/>
    </dgm:pt>
    <dgm:pt modelId="{00E09C0C-7FE0-4BB7-8AA1-1C1E8F9E5F34}" type="pres">
      <dgm:prSet presAssocID="{E5C4F1A4-EFED-4215-9AE0-7EE6F908B4CB}" presName="connectorText" presStyleLbl="sibTrans2D1" presStyleIdx="0" presStyleCnt="2"/>
      <dgm:spPr/>
    </dgm:pt>
    <dgm:pt modelId="{905763FA-D0E6-445A-AEAD-CF1F0A9AB84F}" type="pres">
      <dgm:prSet presAssocID="{9A015474-0AC9-4FFA-9A54-1634A2AF6A44}" presName="node" presStyleLbl="node1" presStyleIdx="1" presStyleCnt="3" custScaleX="117151" custLinFactY="-6928" custLinFactNeighborX="-9801" custLinFactNeighborY="-100000">
        <dgm:presLayoutVars>
          <dgm:bulletEnabled val="1"/>
        </dgm:presLayoutVars>
      </dgm:prSet>
      <dgm:spPr/>
    </dgm:pt>
    <dgm:pt modelId="{F6625861-8B99-480E-B105-2931D63761DE}" type="pres">
      <dgm:prSet presAssocID="{498877D1-FC97-43B4-8C15-5055E1448881}" presName="sibTrans" presStyleLbl="sibTrans2D1" presStyleIdx="1" presStyleCnt="2"/>
      <dgm:spPr/>
    </dgm:pt>
    <dgm:pt modelId="{979377D1-165F-440E-AAD7-4F26DA198728}" type="pres">
      <dgm:prSet presAssocID="{498877D1-FC97-43B4-8C15-5055E1448881}" presName="connectorText" presStyleLbl="sibTrans2D1" presStyleIdx="1" presStyleCnt="2"/>
      <dgm:spPr/>
    </dgm:pt>
    <dgm:pt modelId="{314776DF-E021-4475-940F-F9B02766A60E}" type="pres">
      <dgm:prSet presAssocID="{CB43A2BD-680F-4A84-AD88-35927289E9B3}" presName="node" presStyleLbl="node1" presStyleIdx="2" presStyleCnt="3" custScaleX="113056" custScaleY="102480" custLinFactY="-9793" custLinFactNeighborX="3267" custLinFactNeighborY="-100000">
        <dgm:presLayoutVars>
          <dgm:bulletEnabled val="1"/>
        </dgm:presLayoutVars>
      </dgm:prSet>
      <dgm:spPr/>
    </dgm:pt>
  </dgm:ptLst>
  <dgm:cxnLst>
    <dgm:cxn modelId="{28EB4A13-6138-4B4A-A732-273274036E15}" type="presOf" srcId="{E5C4F1A4-EFED-4215-9AE0-7EE6F908B4CB}" destId="{1E68F505-D6D1-441E-A67B-D1FA981516C1}" srcOrd="0" destOrd="0" presId="urn:microsoft.com/office/officeart/2005/8/layout/process1"/>
    <dgm:cxn modelId="{4CA0251F-F174-4807-8B69-33B0ED9697CF}" srcId="{7C288B2D-B480-4B65-8C0A-B69F52B90009}" destId="{CB43A2BD-680F-4A84-AD88-35927289E9B3}" srcOrd="2" destOrd="0" parTransId="{B3EBD3FD-A745-4F19-9B19-CD1F8B615ADB}" sibTransId="{A3C96CAD-AA53-4ECA-887A-B5B1CFBC3CDB}"/>
    <dgm:cxn modelId="{2DEAE13E-42AB-4E36-91B5-A8B91214C478}" type="presOf" srcId="{498877D1-FC97-43B4-8C15-5055E1448881}" destId="{979377D1-165F-440E-AAD7-4F26DA198728}" srcOrd="1" destOrd="0" presId="urn:microsoft.com/office/officeart/2005/8/layout/process1"/>
    <dgm:cxn modelId="{297BA345-24E9-48C3-82EA-E5EC846D2A5E}" srcId="{7C288B2D-B480-4B65-8C0A-B69F52B90009}" destId="{15B19CEF-D72E-467B-8AAC-BCA69FC98700}" srcOrd="0" destOrd="0" parTransId="{5BD33B72-1858-4CFF-BDEE-CB01ADAC9D3C}" sibTransId="{E5C4F1A4-EFED-4215-9AE0-7EE6F908B4CB}"/>
    <dgm:cxn modelId="{890D1267-34E1-4477-AA31-0C21DE75B322}" type="presOf" srcId="{15B19CEF-D72E-467B-8AAC-BCA69FC98700}" destId="{E886D948-45A1-49C5-BD63-D7601ACFBB57}" srcOrd="0" destOrd="0" presId="urn:microsoft.com/office/officeart/2005/8/layout/process1"/>
    <dgm:cxn modelId="{57562169-6483-4685-88D5-BE9AA96810EC}" srcId="{7C288B2D-B480-4B65-8C0A-B69F52B90009}" destId="{9A015474-0AC9-4FFA-9A54-1634A2AF6A44}" srcOrd="1" destOrd="0" parTransId="{5A62B566-FB14-42FD-BA68-46837F1E50F2}" sibTransId="{498877D1-FC97-43B4-8C15-5055E1448881}"/>
    <dgm:cxn modelId="{C44A376C-DF0D-45DC-9D11-556CA7133435}" type="presOf" srcId="{9A015474-0AC9-4FFA-9A54-1634A2AF6A44}" destId="{905763FA-D0E6-445A-AEAD-CF1F0A9AB84F}" srcOrd="0" destOrd="0" presId="urn:microsoft.com/office/officeart/2005/8/layout/process1"/>
    <dgm:cxn modelId="{112B4373-CF4B-4F2F-93A9-12199788C775}" type="presOf" srcId="{498877D1-FC97-43B4-8C15-5055E1448881}" destId="{F6625861-8B99-480E-B105-2931D63761DE}" srcOrd="0" destOrd="0" presId="urn:microsoft.com/office/officeart/2005/8/layout/process1"/>
    <dgm:cxn modelId="{4D9B0B7E-8B6D-4929-911F-FC1D4F8FC493}" type="presOf" srcId="{CB43A2BD-680F-4A84-AD88-35927289E9B3}" destId="{314776DF-E021-4475-940F-F9B02766A60E}" srcOrd="0" destOrd="0" presId="urn:microsoft.com/office/officeart/2005/8/layout/process1"/>
    <dgm:cxn modelId="{DEAE90CD-B0CE-45A6-87C0-393E30DE1E94}" type="presOf" srcId="{7C288B2D-B480-4B65-8C0A-B69F52B90009}" destId="{52DFB372-7B0F-4E31-A348-A608493CDB7A}" srcOrd="0" destOrd="0" presId="urn:microsoft.com/office/officeart/2005/8/layout/process1"/>
    <dgm:cxn modelId="{5ADEEED1-3815-4FD1-A4EC-F357E63C4A76}" type="presOf" srcId="{E5C4F1A4-EFED-4215-9AE0-7EE6F908B4CB}" destId="{00E09C0C-7FE0-4BB7-8AA1-1C1E8F9E5F34}" srcOrd="1" destOrd="0" presId="urn:microsoft.com/office/officeart/2005/8/layout/process1"/>
    <dgm:cxn modelId="{9173B792-4520-495A-8EE9-D2EE29C4DB96}" type="presParOf" srcId="{52DFB372-7B0F-4E31-A348-A608493CDB7A}" destId="{E886D948-45A1-49C5-BD63-D7601ACFBB57}" srcOrd="0" destOrd="0" presId="urn:microsoft.com/office/officeart/2005/8/layout/process1"/>
    <dgm:cxn modelId="{AB4E5A61-AEC1-4F0A-BFFB-DD17234E27A4}" type="presParOf" srcId="{52DFB372-7B0F-4E31-A348-A608493CDB7A}" destId="{1E68F505-D6D1-441E-A67B-D1FA981516C1}" srcOrd="1" destOrd="0" presId="urn:microsoft.com/office/officeart/2005/8/layout/process1"/>
    <dgm:cxn modelId="{14265836-0D0D-4B32-8361-60E9AD2C2308}" type="presParOf" srcId="{1E68F505-D6D1-441E-A67B-D1FA981516C1}" destId="{00E09C0C-7FE0-4BB7-8AA1-1C1E8F9E5F34}" srcOrd="0" destOrd="0" presId="urn:microsoft.com/office/officeart/2005/8/layout/process1"/>
    <dgm:cxn modelId="{B364ABEE-C9A3-4C35-9E6B-88F909E57427}" type="presParOf" srcId="{52DFB372-7B0F-4E31-A348-A608493CDB7A}" destId="{905763FA-D0E6-445A-AEAD-CF1F0A9AB84F}" srcOrd="2" destOrd="0" presId="urn:microsoft.com/office/officeart/2005/8/layout/process1"/>
    <dgm:cxn modelId="{5CC6ED1A-2D22-45B9-B14A-D4BCCC84F43E}" type="presParOf" srcId="{52DFB372-7B0F-4E31-A348-A608493CDB7A}" destId="{F6625861-8B99-480E-B105-2931D63761DE}" srcOrd="3" destOrd="0" presId="urn:microsoft.com/office/officeart/2005/8/layout/process1"/>
    <dgm:cxn modelId="{0EBC6B64-EDE7-4EC0-8277-F10AD5B5ADB8}" type="presParOf" srcId="{F6625861-8B99-480E-B105-2931D63761DE}" destId="{979377D1-165F-440E-AAD7-4F26DA198728}" srcOrd="0" destOrd="0" presId="urn:microsoft.com/office/officeart/2005/8/layout/process1"/>
    <dgm:cxn modelId="{A3389BED-673A-40D3-B28D-59FACB28AC32}" type="presParOf" srcId="{52DFB372-7B0F-4E31-A348-A608493CDB7A}" destId="{314776DF-E021-4475-940F-F9B02766A60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288B2D-B480-4B65-8C0A-B69F52B90009}" type="doc">
      <dgm:prSet loTypeId="urn:microsoft.com/office/officeart/2005/8/layout/process1" loCatId="process" qsTypeId="urn:microsoft.com/office/officeart/2005/8/quickstyle/3d1" qsCatId="3D" csTypeId="urn:microsoft.com/office/officeart/2005/8/colors/accent2_2" csCatId="accent2" phldr="1"/>
      <dgm:spPr/>
    </dgm:pt>
    <dgm:pt modelId="{15B19CEF-D72E-467B-8AAC-BCA69FC98700}">
      <dgm:prSet phldrT="[Texto]" custT="1"/>
      <dgm:spPr/>
      <dgm:t>
        <a:bodyPr/>
        <a:lstStyle/>
        <a:p>
          <a:pPr algn="l"/>
          <a:r>
            <a:rPr lang="es-MX" sz="1600" dirty="0"/>
            <a:t>La DIAN establecerá el calendario y los sujetos obligados a facturar que deben iniciar la implementación, así como los requisitos técnicos de la factura electrónica para su aplicación específica en los casos pago de nómina.</a:t>
          </a:r>
          <a:br>
            <a:rPr lang="es-MX" sz="1000" dirty="0"/>
          </a:br>
          <a:endParaRPr lang="es-CO" sz="1000" dirty="0"/>
        </a:p>
      </dgm:t>
    </dgm:pt>
    <dgm:pt modelId="{5BD33B72-1858-4CFF-BDEE-CB01ADAC9D3C}" type="parTrans" cxnId="{297BA345-24E9-48C3-82EA-E5EC846D2A5E}">
      <dgm:prSet/>
      <dgm:spPr/>
      <dgm:t>
        <a:bodyPr/>
        <a:lstStyle/>
        <a:p>
          <a:endParaRPr lang="es-CO"/>
        </a:p>
      </dgm:t>
    </dgm:pt>
    <dgm:pt modelId="{E5C4F1A4-EFED-4215-9AE0-7EE6F908B4CB}" type="sibTrans" cxnId="{297BA345-24E9-48C3-82EA-E5EC846D2A5E}">
      <dgm:prSet/>
      <dgm:spPr/>
      <dgm:t>
        <a:bodyPr/>
        <a:lstStyle/>
        <a:p>
          <a:endParaRPr lang="es-CO"/>
        </a:p>
      </dgm:t>
    </dgm:pt>
    <dgm:pt modelId="{9A015474-0AC9-4FFA-9A54-1634A2AF6A44}">
      <dgm:prSet phldrT="[Texto]" custT="1"/>
      <dgm:spPr/>
      <dgm:t>
        <a:bodyPr/>
        <a:lstStyle/>
        <a:p>
          <a:pPr algn="l"/>
          <a:r>
            <a:rPr lang="es-MX" sz="1600" dirty="0"/>
            <a:t>Las operaciones a implementar en el sistema de </a:t>
          </a:r>
          <a:r>
            <a:rPr lang="es-CO" sz="1600" dirty="0"/>
            <a:t>facturación electrónica corresponden a:</a:t>
          </a:r>
          <a:r>
            <a:rPr lang="es-MX" sz="1600" dirty="0"/>
            <a:t>Pagos por rentas de trabajo, incluyendo los aportes parafiscales, de seguridad social y demás erogaciones relacionados con la nómina.</a:t>
          </a:r>
          <a:endParaRPr lang="es-CO" sz="1600" dirty="0"/>
        </a:p>
      </dgm:t>
    </dgm:pt>
    <dgm:pt modelId="{5A62B566-FB14-42FD-BA68-46837F1E50F2}" type="parTrans" cxnId="{57562169-6483-4685-88D5-BE9AA96810EC}">
      <dgm:prSet/>
      <dgm:spPr/>
      <dgm:t>
        <a:bodyPr/>
        <a:lstStyle/>
        <a:p>
          <a:endParaRPr lang="es-CO"/>
        </a:p>
      </dgm:t>
    </dgm:pt>
    <dgm:pt modelId="{498877D1-FC97-43B4-8C15-5055E1448881}" type="sibTrans" cxnId="{57562169-6483-4685-88D5-BE9AA96810EC}">
      <dgm:prSet/>
      <dgm:spPr/>
      <dgm:t>
        <a:bodyPr/>
        <a:lstStyle/>
        <a:p>
          <a:endParaRPr lang="es-CO"/>
        </a:p>
      </dgm:t>
    </dgm:pt>
    <dgm:pt modelId="{CB43A2BD-680F-4A84-AD88-35927289E9B3}">
      <dgm:prSet phldrT="[Texto]" custT="1"/>
      <dgm:spPr/>
      <dgm:t>
        <a:bodyPr/>
        <a:lstStyle/>
        <a:p>
          <a:pPr algn="l"/>
          <a:r>
            <a:rPr lang="es-CO" sz="1600" dirty="0"/>
            <a:t>La DIAN establece , </a:t>
          </a:r>
          <a:r>
            <a:rPr lang="es-MX" sz="1600" dirty="0"/>
            <a:t>la presente resolución para establecer el calendario, los sujetos y los requisitos técnicos y tecnológicos que debe contener el documento soporte de pago de nómina, el cual hace parte del sistema de facturación electrónica.</a:t>
          </a:r>
          <a:endParaRPr lang="es-CO" sz="1600" dirty="0"/>
        </a:p>
      </dgm:t>
    </dgm:pt>
    <dgm:pt modelId="{B3EBD3FD-A745-4F19-9B19-CD1F8B615ADB}" type="parTrans" cxnId="{4CA0251F-F174-4807-8B69-33B0ED9697CF}">
      <dgm:prSet/>
      <dgm:spPr/>
      <dgm:t>
        <a:bodyPr/>
        <a:lstStyle/>
        <a:p>
          <a:endParaRPr lang="es-CO"/>
        </a:p>
      </dgm:t>
    </dgm:pt>
    <dgm:pt modelId="{A3C96CAD-AA53-4ECA-887A-B5B1CFBC3CDB}" type="sibTrans" cxnId="{4CA0251F-F174-4807-8B69-33B0ED9697CF}">
      <dgm:prSet/>
      <dgm:spPr/>
      <dgm:t>
        <a:bodyPr/>
        <a:lstStyle/>
        <a:p>
          <a:endParaRPr lang="es-CO"/>
        </a:p>
      </dgm:t>
    </dgm:pt>
    <dgm:pt modelId="{52DFB372-7B0F-4E31-A348-A608493CDB7A}" type="pres">
      <dgm:prSet presAssocID="{7C288B2D-B480-4B65-8C0A-B69F52B90009}" presName="Name0" presStyleCnt="0">
        <dgm:presLayoutVars>
          <dgm:dir/>
          <dgm:resizeHandles val="exact"/>
        </dgm:presLayoutVars>
      </dgm:prSet>
      <dgm:spPr/>
    </dgm:pt>
    <dgm:pt modelId="{E886D948-45A1-49C5-BD63-D7601ACFBB57}" type="pres">
      <dgm:prSet presAssocID="{15B19CEF-D72E-467B-8AAC-BCA69FC98700}" presName="node" presStyleLbl="node1" presStyleIdx="0" presStyleCnt="3" custScaleX="95360" custScaleY="125869" custLinFactY="-6928" custLinFactNeighborX="2695" custLinFactNeighborY="-100000">
        <dgm:presLayoutVars>
          <dgm:bulletEnabled val="1"/>
        </dgm:presLayoutVars>
      </dgm:prSet>
      <dgm:spPr/>
    </dgm:pt>
    <dgm:pt modelId="{1E68F505-D6D1-441E-A67B-D1FA981516C1}" type="pres">
      <dgm:prSet presAssocID="{E5C4F1A4-EFED-4215-9AE0-7EE6F908B4CB}" presName="sibTrans" presStyleLbl="sibTrans2D1" presStyleIdx="0" presStyleCnt="2"/>
      <dgm:spPr/>
    </dgm:pt>
    <dgm:pt modelId="{00E09C0C-7FE0-4BB7-8AA1-1C1E8F9E5F34}" type="pres">
      <dgm:prSet presAssocID="{E5C4F1A4-EFED-4215-9AE0-7EE6F908B4CB}" presName="connectorText" presStyleLbl="sibTrans2D1" presStyleIdx="0" presStyleCnt="2"/>
      <dgm:spPr/>
    </dgm:pt>
    <dgm:pt modelId="{905763FA-D0E6-445A-AEAD-CF1F0A9AB84F}" type="pres">
      <dgm:prSet presAssocID="{9A015474-0AC9-4FFA-9A54-1634A2AF6A44}" presName="node" presStyleLbl="node1" presStyleIdx="1" presStyleCnt="3" custScaleX="96085" custScaleY="130919" custLinFactY="-6928" custLinFactNeighborX="-9801" custLinFactNeighborY="-100000">
        <dgm:presLayoutVars>
          <dgm:bulletEnabled val="1"/>
        </dgm:presLayoutVars>
      </dgm:prSet>
      <dgm:spPr/>
    </dgm:pt>
    <dgm:pt modelId="{F6625861-8B99-480E-B105-2931D63761DE}" type="pres">
      <dgm:prSet presAssocID="{498877D1-FC97-43B4-8C15-5055E1448881}" presName="sibTrans" presStyleLbl="sibTrans2D1" presStyleIdx="1" presStyleCnt="2"/>
      <dgm:spPr/>
    </dgm:pt>
    <dgm:pt modelId="{979377D1-165F-440E-AAD7-4F26DA198728}" type="pres">
      <dgm:prSet presAssocID="{498877D1-FC97-43B4-8C15-5055E1448881}" presName="connectorText" presStyleLbl="sibTrans2D1" presStyleIdx="1" presStyleCnt="2"/>
      <dgm:spPr/>
    </dgm:pt>
    <dgm:pt modelId="{314776DF-E021-4475-940F-F9B02766A60E}" type="pres">
      <dgm:prSet presAssocID="{CB43A2BD-680F-4A84-AD88-35927289E9B3}" presName="node" presStyleLbl="node1" presStyleIdx="2" presStyleCnt="3" custScaleX="98059" custScaleY="130919" custLinFactY="-9793" custLinFactNeighborX="3267" custLinFactNeighborY="-100000">
        <dgm:presLayoutVars>
          <dgm:bulletEnabled val="1"/>
        </dgm:presLayoutVars>
      </dgm:prSet>
      <dgm:spPr/>
    </dgm:pt>
  </dgm:ptLst>
  <dgm:cxnLst>
    <dgm:cxn modelId="{28EB4A13-6138-4B4A-A732-273274036E15}" type="presOf" srcId="{E5C4F1A4-EFED-4215-9AE0-7EE6F908B4CB}" destId="{1E68F505-D6D1-441E-A67B-D1FA981516C1}" srcOrd="0" destOrd="0" presId="urn:microsoft.com/office/officeart/2005/8/layout/process1"/>
    <dgm:cxn modelId="{4CA0251F-F174-4807-8B69-33B0ED9697CF}" srcId="{7C288B2D-B480-4B65-8C0A-B69F52B90009}" destId="{CB43A2BD-680F-4A84-AD88-35927289E9B3}" srcOrd="2" destOrd="0" parTransId="{B3EBD3FD-A745-4F19-9B19-CD1F8B615ADB}" sibTransId="{A3C96CAD-AA53-4ECA-887A-B5B1CFBC3CDB}"/>
    <dgm:cxn modelId="{2DEAE13E-42AB-4E36-91B5-A8B91214C478}" type="presOf" srcId="{498877D1-FC97-43B4-8C15-5055E1448881}" destId="{979377D1-165F-440E-AAD7-4F26DA198728}" srcOrd="1" destOrd="0" presId="urn:microsoft.com/office/officeart/2005/8/layout/process1"/>
    <dgm:cxn modelId="{297BA345-24E9-48C3-82EA-E5EC846D2A5E}" srcId="{7C288B2D-B480-4B65-8C0A-B69F52B90009}" destId="{15B19CEF-D72E-467B-8AAC-BCA69FC98700}" srcOrd="0" destOrd="0" parTransId="{5BD33B72-1858-4CFF-BDEE-CB01ADAC9D3C}" sibTransId="{E5C4F1A4-EFED-4215-9AE0-7EE6F908B4CB}"/>
    <dgm:cxn modelId="{890D1267-34E1-4477-AA31-0C21DE75B322}" type="presOf" srcId="{15B19CEF-D72E-467B-8AAC-BCA69FC98700}" destId="{E886D948-45A1-49C5-BD63-D7601ACFBB57}" srcOrd="0" destOrd="0" presId="urn:microsoft.com/office/officeart/2005/8/layout/process1"/>
    <dgm:cxn modelId="{57562169-6483-4685-88D5-BE9AA96810EC}" srcId="{7C288B2D-B480-4B65-8C0A-B69F52B90009}" destId="{9A015474-0AC9-4FFA-9A54-1634A2AF6A44}" srcOrd="1" destOrd="0" parTransId="{5A62B566-FB14-42FD-BA68-46837F1E50F2}" sibTransId="{498877D1-FC97-43B4-8C15-5055E1448881}"/>
    <dgm:cxn modelId="{C44A376C-DF0D-45DC-9D11-556CA7133435}" type="presOf" srcId="{9A015474-0AC9-4FFA-9A54-1634A2AF6A44}" destId="{905763FA-D0E6-445A-AEAD-CF1F0A9AB84F}" srcOrd="0" destOrd="0" presId="urn:microsoft.com/office/officeart/2005/8/layout/process1"/>
    <dgm:cxn modelId="{112B4373-CF4B-4F2F-93A9-12199788C775}" type="presOf" srcId="{498877D1-FC97-43B4-8C15-5055E1448881}" destId="{F6625861-8B99-480E-B105-2931D63761DE}" srcOrd="0" destOrd="0" presId="urn:microsoft.com/office/officeart/2005/8/layout/process1"/>
    <dgm:cxn modelId="{4D9B0B7E-8B6D-4929-911F-FC1D4F8FC493}" type="presOf" srcId="{CB43A2BD-680F-4A84-AD88-35927289E9B3}" destId="{314776DF-E021-4475-940F-F9B02766A60E}" srcOrd="0" destOrd="0" presId="urn:microsoft.com/office/officeart/2005/8/layout/process1"/>
    <dgm:cxn modelId="{DEAE90CD-B0CE-45A6-87C0-393E30DE1E94}" type="presOf" srcId="{7C288B2D-B480-4B65-8C0A-B69F52B90009}" destId="{52DFB372-7B0F-4E31-A348-A608493CDB7A}" srcOrd="0" destOrd="0" presId="urn:microsoft.com/office/officeart/2005/8/layout/process1"/>
    <dgm:cxn modelId="{5ADEEED1-3815-4FD1-A4EC-F357E63C4A76}" type="presOf" srcId="{E5C4F1A4-EFED-4215-9AE0-7EE6F908B4CB}" destId="{00E09C0C-7FE0-4BB7-8AA1-1C1E8F9E5F34}" srcOrd="1" destOrd="0" presId="urn:microsoft.com/office/officeart/2005/8/layout/process1"/>
    <dgm:cxn modelId="{9173B792-4520-495A-8EE9-D2EE29C4DB96}" type="presParOf" srcId="{52DFB372-7B0F-4E31-A348-A608493CDB7A}" destId="{E886D948-45A1-49C5-BD63-D7601ACFBB57}" srcOrd="0" destOrd="0" presId="urn:microsoft.com/office/officeart/2005/8/layout/process1"/>
    <dgm:cxn modelId="{AB4E5A61-AEC1-4F0A-BFFB-DD17234E27A4}" type="presParOf" srcId="{52DFB372-7B0F-4E31-A348-A608493CDB7A}" destId="{1E68F505-D6D1-441E-A67B-D1FA981516C1}" srcOrd="1" destOrd="0" presId="urn:microsoft.com/office/officeart/2005/8/layout/process1"/>
    <dgm:cxn modelId="{14265836-0D0D-4B32-8361-60E9AD2C2308}" type="presParOf" srcId="{1E68F505-D6D1-441E-A67B-D1FA981516C1}" destId="{00E09C0C-7FE0-4BB7-8AA1-1C1E8F9E5F34}" srcOrd="0" destOrd="0" presId="urn:microsoft.com/office/officeart/2005/8/layout/process1"/>
    <dgm:cxn modelId="{B364ABEE-C9A3-4C35-9E6B-88F909E57427}" type="presParOf" srcId="{52DFB372-7B0F-4E31-A348-A608493CDB7A}" destId="{905763FA-D0E6-445A-AEAD-CF1F0A9AB84F}" srcOrd="2" destOrd="0" presId="urn:microsoft.com/office/officeart/2005/8/layout/process1"/>
    <dgm:cxn modelId="{5CC6ED1A-2D22-45B9-B14A-D4BCCC84F43E}" type="presParOf" srcId="{52DFB372-7B0F-4E31-A348-A608493CDB7A}" destId="{F6625861-8B99-480E-B105-2931D63761DE}" srcOrd="3" destOrd="0" presId="urn:microsoft.com/office/officeart/2005/8/layout/process1"/>
    <dgm:cxn modelId="{0EBC6B64-EDE7-4EC0-8277-F10AD5B5ADB8}" type="presParOf" srcId="{F6625861-8B99-480E-B105-2931D63761DE}" destId="{979377D1-165F-440E-AAD7-4F26DA198728}" srcOrd="0" destOrd="0" presId="urn:microsoft.com/office/officeart/2005/8/layout/process1"/>
    <dgm:cxn modelId="{A3389BED-673A-40D3-B28D-59FACB28AC32}" type="presParOf" srcId="{52DFB372-7B0F-4E31-A348-A608493CDB7A}" destId="{314776DF-E021-4475-940F-F9B02766A60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288B2D-B480-4B65-8C0A-B69F52B90009}" type="doc">
      <dgm:prSet loTypeId="urn:microsoft.com/office/officeart/2005/8/layout/process1" loCatId="process" qsTypeId="urn:microsoft.com/office/officeart/2005/8/quickstyle/3d3" qsCatId="3D" csTypeId="urn:microsoft.com/office/officeart/2005/8/colors/accent2_2" csCatId="accent2" phldr="1"/>
      <dgm:spPr/>
    </dgm:pt>
    <dgm:pt modelId="{BB643D30-7D56-4843-B31E-2B735618B94B}">
      <dgm:prSet custT="1"/>
      <dgm:spPr/>
      <dgm:t>
        <a:bodyPr/>
        <a:lstStyle/>
        <a:p>
          <a:r>
            <a:rPr lang="es-MX" sz="2800" dirty="0"/>
            <a:t>Resolución 000037</a:t>
          </a:r>
          <a:br>
            <a:rPr lang="es-MX" sz="2800" dirty="0"/>
          </a:br>
          <a:r>
            <a:rPr lang="es-MX" sz="1200" dirty="0"/>
            <a:t>Mayo 2021</a:t>
          </a:r>
          <a:endParaRPr lang="es-CO" sz="1200" dirty="0"/>
        </a:p>
      </dgm:t>
    </dgm:pt>
    <dgm:pt modelId="{90A24F8F-A2B7-4A4E-B785-361C397715EB}" type="parTrans" cxnId="{845EA41B-970C-47DE-96BC-5E34C828846F}">
      <dgm:prSet/>
      <dgm:spPr/>
      <dgm:t>
        <a:bodyPr/>
        <a:lstStyle/>
        <a:p>
          <a:endParaRPr lang="es-CO"/>
        </a:p>
      </dgm:t>
    </dgm:pt>
    <dgm:pt modelId="{76FC2C5D-B963-43E3-AC75-228BF16D66ED}" type="sibTrans" cxnId="{845EA41B-970C-47DE-96BC-5E34C828846F}">
      <dgm:prSet/>
      <dgm:spPr/>
      <dgm:t>
        <a:bodyPr/>
        <a:lstStyle/>
        <a:p>
          <a:endParaRPr lang="es-CO"/>
        </a:p>
      </dgm:t>
    </dgm:pt>
    <dgm:pt modelId="{6649144B-1C91-429A-BA0E-95264D50CE30}">
      <dgm:prSet custT="1"/>
      <dgm:spPr/>
      <dgm:t>
        <a:bodyPr/>
        <a:lstStyle/>
        <a:p>
          <a:r>
            <a:rPr lang="es-MX" sz="2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Resolución 000051</a:t>
          </a:r>
          <a:br>
            <a:rPr lang="es-MX" sz="1200" kern="1200" dirty="0"/>
          </a:br>
          <a:r>
            <a:rPr lang="es-MX" sz="1200" kern="1200" dirty="0"/>
            <a:t>Diciembre 2021</a:t>
          </a:r>
          <a:endParaRPr lang="es-CO" sz="1200" kern="1200" dirty="0"/>
        </a:p>
      </dgm:t>
    </dgm:pt>
    <dgm:pt modelId="{C2B920C1-6F9D-435C-A0A3-8CA058487ADE}" type="parTrans" cxnId="{8EB8C0B7-8C04-4DD2-8B5E-F31D543D4F4A}">
      <dgm:prSet/>
      <dgm:spPr/>
      <dgm:t>
        <a:bodyPr/>
        <a:lstStyle/>
        <a:p>
          <a:endParaRPr lang="es-CO"/>
        </a:p>
      </dgm:t>
    </dgm:pt>
    <dgm:pt modelId="{997A5A31-FD8E-4AD4-8865-617EF4DC84D9}" type="sibTrans" cxnId="{8EB8C0B7-8C04-4DD2-8B5E-F31D543D4F4A}">
      <dgm:prSet/>
      <dgm:spPr/>
      <dgm:t>
        <a:bodyPr/>
        <a:lstStyle/>
        <a:p>
          <a:endParaRPr lang="es-CO"/>
        </a:p>
      </dgm:t>
    </dgm:pt>
    <dgm:pt modelId="{89D69971-8719-4BB4-87E2-15D676AAA49B}">
      <dgm:prSet custT="1"/>
      <dgm:spPr>
        <a:solidFill>
          <a:srgbClr val="ED7D31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Resolución 000028</a:t>
          </a:r>
          <a:br>
            <a:rPr lang="es-MX" sz="2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es-MX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Febrero 2022</a:t>
          </a:r>
          <a:endParaRPr lang="es-CO" sz="12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F639CE99-57DB-4167-A17B-3F7C18EC0F1E}" type="parTrans" cxnId="{60909BBD-DB62-4297-8C38-D1E16FE504CB}">
      <dgm:prSet/>
      <dgm:spPr/>
      <dgm:t>
        <a:bodyPr/>
        <a:lstStyle/>
        <a:p>
          <a:endParaRPr lang="es-CO"/>
        </a:p>
      </dgm:t>
    </dgm:pt>
    <dgm:pt modelId="{68580338-D4CA-4CE1-881E-9554D5B9CB25}" type="sibTrans" cxnId="{60909BBD-DB62-4297-8C38-D1E16FE504CB}">
      <dgm:prSet/>
      <dgm:spPr/>
      <dgm:t>
        <a:bodyPr/>
        <a:lstStyle/>
        <a:p>
          <a:endParaRPr lang="es-CO"/>
        </a:p>
      </dgm:t>
    </dgm:pt>
    <dgm:pt modelId="{52DFB372-7B0F-4E31-A348-A608493CDB7A}" type="pres">
      <dgm:prSet presAssocID="{7C288B2D-B480-4B65-8C0A-B69F52B90009}" presName="Name0" presStyleCnt="0">
        <dgm:presLayoutVars>
          <dgm:dir/>
          <dgm:resizeHandles val="exact"/>
        </dgm:presLayoutVars>
      </dgm:prSet>
      <dgm:spPr/>
    </dgm:pt>
    <dgm:pt modelId="{C8EAE1F7-4492-4EBB-B41F-9A8BE4A63792}" type="pres">
      <dgm:prSet presAssocID="{BB643D30-7D56-4843-B31E-2B735618B94B}" presName="node" presStyleLbl="node1" presStyleIdx="0" presStyleCnt="3" custScaleX="68312" custScaleY="64945" custLinFactY="-9793" custLinFactNeighborX="-13068" custLinFactNeighborY="-100000">
        <dgm:presLayoutVars>
          <dgm:bulletEnabled val="1"/>
        </dgm:presLayoutVars>
      </dgm:prSet>
      <dgm:spPr/>
    </dgm:pt>
    <dgm:pt modelId="{E8BB438C-89D5-4E85-9F61-912F445C0C52}" type="pres">
      <dgm:prSet presAssocID="{76FC2C5D-B963-43E3-AC75-228BF16D66ED}" presName="sibTrans" presStyleLbl="sibTrans2D1" presStyleIdx="0" presStyleCnt="2"/>
      <dgm:spPr/>
    </dgm:pt>
    <dgm:pt modelId="{B5FEE41D-5461-4221-BFEE-FC03E49807FF}" type="pres">
      <dgm:prSet presAssocID="{76FC2C5D-B963-43E3-AC75-228BF16D66ED}" presName="connectorText" presStyleLbl="sibTrans2D1" presStyleIdx="0" presStyleCnt="2"/>
      <dgm:spPr/>
    </dgm:pt>
    <dgm:pt modelId="{F7EDC1D7-90B9-471C-A3D2-8CF5C64ED9A9}" type="pres">
      <dgm:prSet presAssocID="{6649144B-1C91-429A-BA0E-95264D50CE30}" presName="node" presStyleLbl="node1" presStyleIdx="1" presStyleCnt="3" custScaleX="72604" custScaleY="63982" custLinFactNeighborX="-6782" custLinFactNeighborY="-13026">
        <dgm:presLayoutVars>
          <dgm:bulletEnabled val="1"/>
        </dgm:presLayoutVars>
      </dgm:prSet>
      <dgm:spPr/>
    </dgm:pt>
    <dgm:pt modelId="{FAADF6DA-91BF-4D2B-A971-BB31773064ED}" type="pres">
      <dgm:prSet presAssocID="{997A5A31-FD8E-4AD4-8865-617EF4DC84D9}" presName="sibTrans" presStyleLbl="sibTrans2D1" presStyleIdx="1" presStyleCnt="2"/>
      <dgm:spPr/>
    </dgm:pt>
    <dgm:pt modelId="{3094BD0F-3899-4F1B-868A-1BA0B69CA5F6}" type="pres">
      <dgm:prSet presAssocID="{997A5A31-FD8E-4AD4-8865-617EF4DC84D9}" presName="connectorText" presStyleLbl="sibTrans2D1" presStyleIdx="1" presStyleCnt="2"/>
      <dgm:spPr/>
    </dgm:pt>
    <dgm:pt modelId="{B0B267CD-4352-4F8A-A39C-6EF065BF10CC}" type="pres">
      <dgm:prSet presAssocID="{89D69971-8719-4BB4-87E2-15D676AAA49B}" presName="node" presStyleLbl="node1" presStyleIdx="2" presStyleCnt="3" custScaleX="92230" custScaleY="62257" custLinFactNeighborX="-4409" custLinFactNeighborY="-15047">
        <dgm:presLayoutVars>
          <dgm:bulletEnabled val="1"/>
        </dgm:presLayoutVars>
      </dgm:prSet>
      <dgm:spPr>
        <a:xfrm>
          <a:off x="7361965" y="-24508"/>
          <a:ext cx="3329451" cy="1997670"/>
        </a:xfrm>
        <a:prstGeom prst="roundRect">
          <a:avLst>
            <a:gd name="adj" fmla="val 10000"/>
          </a:avLst>
        </a:prstGeom>
      </dgm:spPr>
    </dgm:pt>
  </dgm:ptLst>
  <dgm:cxnLst>
    <dgm:cxn modelId="{B810AA0A-38C5-4134-9381-F3A3C6119715}" type="presOf" srcId="{BB643D30-7D56-4843-B31E-2B735618B94B}" destId="{C8EAE1F7-4492-4EBB-B41F-9A8BE4A63792}" srcOrd="0" destOrd="0" presId="urn:microsoft.com/office/officeart/2005/8/layout/process1"/>
    <dgm:cxn modelId="{26922D16-322E-421E-BD51-4EE28077821F}" type="presOf" srcId="{997A5A31-FD8E-4AD4-8865-617EF4DC84D9}" destId="{3094BD0F-3899-4F1B-868A-1BA0B69CA5F6}" srcOrd="1" destOrd="0" presId="urn:microsoft.com/office/officeart/2005/8/layout/process1"/>
    <dgm:cxn modelId="{845EA41B-970C-47DE-96BC-5E34C828846F}" srcId="{7C288B2D-B480-4B65-8C0A-B69F52B90009}" destId="{BB643D30-7D56-4843-B31E-2B735618B94B}" srcOrd="0" destOrd="0" parTransId="{90A24F8F-A2B7-4A4E-B785-361C397715EB}" sibTransId="{76FC2C5D-B963-43E3-AC75-228BF16D66ED}"/>
    <dgm:cxn modelId="{DEBAA21D-6B2B-4086-855F-C5BBFC8F8576}" type="presOf" srcId="{6649144B-1C91-429A-BA0E-95264D50CE30}" destId="{F7EDC1D7-90B9-471C-A3D2-8CF5C64ED9A9}" srcOrd="0" destOrd="0" presId="urn:microsoft.com/office/officeart/2005/8/layout/process1"/>
    <dgm:cxn modelId="{6C1AA23A-5E9E-4D38-8271-C51EAEC9DC40}" type="presOf" srcId="{997A5A31-FD8E-4AD4-8865-617EF4DC84D9}" destId="{FAADF6DA-91BF-4D2B-A971-BB31773064ED}" srcOrd="0" destOrd="0" presId="urn:microsoft.com/office/officeart/2005/8/layout/process1"/>
    <dgm:cxn modelId="{32D0A182-9AAB-4170-A148-67E49608DAF4}" type="presOf" srcId="{76FC2C5D-B963-43E3-AC75-228BF16D66ED}" destId="{B5FEE41D-5461-4221-BFEE-FC03E49807FF}" srcOrd="1" destOrd="0" presId="urn:microsoft.com/office/officeart/2005/8/layout/process1"/>
    <dgm:cxn modelId="{8B234C88-DAB6-4F6D-A703-58252977B953}" type="presOf" srcId="{76FC2C5D-B963-43E3-AC75-228BF16D66ED}" destId="{E8BB438C-89D5-4E85-9F61-912F445C0C52}" srcOrd="0" destOrd="0" presId="urn:microsoft.com/office/officeart/2005/8/layout/process1"/>
    <dgm:cxn modelId="{A7558795-6A52-48CA-B496-D60B96D7E058}" type="presOf" srcId="{89D69971-8719-4BB4-87E2-15D676AAA49B}" destId="{B0B267CD-4352-4F8A-A39C-6EF065BF10CC}" srcOrd="0" destOrd="0" presId="urn:microsoft.com/office/officeart/2005/8/layout/process1"/>
    <dgm:cxn modelId="{8EB8C0B7-8C04-4DD2-8B5E-F31D543D4F4A}" srcId="{7C288B2D-B480-4B65-8C0A-B69F52B90009}" destId="{6649144B-1C91-429A-BA0E-95264D50CE30}" srcOrd="1" destOrd="0" parTransId="{C2B920C1-6F9D-435C-A0A3-8CA058487ADE}" sibTransId="{997A5A31-FD8E-4AD4-8865-617EF4DC84D9}"/>
    <dgm:cxn modelId="{60909BBD-DB62-4297-8C38-D1E16FE504CB}" srcId="{7C288B2D-B480-4B65-8C0A-B69F52B90009}" destId="{89D69971-8719-4BB4-87E2-15D676AAA49B}" srcOrd="2" destOrd="0" parTransId="{F639CE99-57DB-4167-A17B-3F7C18EC0F1E}" sibTransId="{68580338-D4CA-4CE1-881E-9554D5B9CB25}"/>
    <dgm:cxn modelId="{DEAE90CD-B0CE-45A6-87C0-393E30DE1E94}" type="presOf" srcId="{7C288B2D-B480-4B65-8C0A-B69F52B90009}" destId="{52DFB372-7B0F-4E31-A348-A608493CDB7A}" srcOrd="0" destOrd="0" presId="urn:microsoft.com/office/officeart/2005/8/layout/process1"/>
    <dgm:cxn modelId="{BB7448DC-A07C-4979-9519-8E4FE131B735}" type="presParOf" srcId="{52DFB372-7B0F-4E31-A348-A608493CDB7A}" destId="{C8EAE1F7-4492-4EBB-B41F-9A8BE4A63792}" srcOrd="0" destOrd="0" presId="urn:microsoft.com/office/officeart/2005/8/layout/process1"/>
    <dgm:cxn modelId="{6DDF4A8C-D008-47AE-BE7D-006F1ADA5DFD}" type="presParOf" srcId="{52DFB372-7B0F-4E31-A348-A608493CDB7A}" destId="{E8BB438C-89D5-4E85-9F61-912F445C0C52}" srcOrd="1" destOrd="0" presId="urn:microsoft.com/office/officeart/2005/8/layout/process1"/>
    <dgm:cxn modelId="{F53D49B1-90DC-4EB5-87C0-98E95BE7875D}" type="presParOf" srcId="{E8BB438C-89D5-4E85-9F61-912F445C0C52}" destId="{B5FEE41D-5461-4221-BFEE-FC03E49807FF}" srcOrd="0" destOrd="0" presId="urn:microsoft.com/office/officeart/2005/8/layout/process1"/>
    <dgm:cxn modelId="{D44A20FA-7CF2-43D9-900A-724B80E4A639}" type="presParOf" srcId="{52DFB372-7B0F-4E31-A348-A608493CDB7A}" destId="{F7EDC1D7-90B9-471C-A3D2-8CF5C64ED9A9}" srcOrd="2" destOrd="0" presId="urn:microsoft.com/office/officeart/2005/8/layout/process1"/>
    <dgm:cxn modelId="{F9E4196A-C692-4754-B8BB-ADDF05650E36}" type="presParOf" srcId="{52DFB372-7B0F-4E31-A348-A608493CDB7A}" destId="{FAADF6DA-91BF-4D2B-A971-BB31773064ED}" srcOrd="3" destOrd="0" presId="urn:microsoft.com/office/officeart/2005/8/layout/process1"/>
    <dgm:cxn modelId="{032A2192-DA3B-4D7C-B238-76C03D67891A}" type="presParOf" srcId="{FAADF6DA-91BF-4D2B-A971-BB31773064ED}" destId="{3094BD0F-3899-4F1B-868A-1BA0B69CA5F6}" srcOrd="0" destOrd="0" presId="urn:microsoft.com/office/officeart/2005/8/layout/process1"/>
    <dgm:cxn modelId="{58A42EAC-2558-4C5E-A56C-FF141D5A1CFE}" type="presParOf" srcId="{52DFB372-7B0F-4E31-A348-A608493CDB7A}" destId="{B0B267CD-4352-4F8A-A39C-6EF065BF10C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288B2D-B480-4B65-8C0A-B69F52B90009}" type="doc">
      <dgm:prSet loTypeId="urn:microsoft.com/office/officeart/2005/8/layout/process1" loCatId="process" qsTypeId="urn:microsoft.com/office/officeart/2005/8/quickstyle/3d1" qsCatId="3D" csTypeId="urn:microsoft.com/office/officeart/2005/8/colors/accent2_2" csCatId="accent2" phldr="1"/>
      <dgm:spPr/>
    </dgm:pt>
    <dgm:pt modelId="{BB643D30-7D56-4843-B31E-2B735618B94B}">
      <dgm:prSet custT="1"/>
      <dgm:spPr/>
      <dgm:t>
        <a:bodyPr/>
        <a:lstStyle/>
        <a:p>
          <a:pPr algn="l"/>
          <a:r>
            <a:rPr lang="es-MX" sz="1600" dirty="0"/>
            <a:t>La DIAN establece la habilitación, generación, transmisión, validación, expedición, entrega y registro, según corresponda, a más tardar el primero (1) de agosto de 2021 para que los anexos, puedan ser implementados por los sujetos según corresponda</a:t>
          </a:r>
          <a:r>
            <a:rPr lang="es-MX" sz="1400" dirty="0"/>
            <a:t>.</a:t>
          </a:r>
          <a:endParaRPr lang="es-CO" sz="1400" dirty="0"/>
        </a:p>
      </dgm:t>
    </dgm:pt>
    <dgm:pt modelId="{90A24F8F-A2B7-4A4E-B785-361C397715EB}" type="parTrans" cxnId="{845EA41B-970C-47DE-96BC-5E34C828846F}">
      <dgm:prSet/>
      <dgm:spPr/>
      <dgm:t>
        <a:bodyPr/>
        <a:lstStyle/>
        <a:p>
          <a:endParaRPr lang="es-CO"/>
        </a:p>
      </dgm:t>
    </dgm:pt>
    <dgm:pt modelId="{76FC2C5D-B963-43E3-AC75-228BF16D66ED}" type="sibTrans" cxnId="{845EA41B-970C-47DE-96BC-5E34C828846F}">
      <dgm:prSet/>
      <dgm:spPr/>
      <dgm:t>
        <a:bodyPr/>
        <a:lstStyle/>
        <a:p>
          <a:endParaRPr lang="es-CO"/>
        </a:p>
      </dgm:t>
    </dgm:pt>
    <dgm:pt modelId="{417FFD43-1BB4-4D7D-A77C-FC8B9E88B79B}">
      <dgm:prSet custT="1"/>
      <dgm:spPr/>
      <dgm:t>
        <a:bodyPr/>
        <a:lstStyle/>
        <a:p>
          <a:pPr algn="l"/>
          <a:r>
            <a:rPr lang="es-MX" sz="1600" dirty="0"/>
            <a:t>La DIAN establece que </a:t>
          </a:r>
          <a:r>
            <a:rPr lang="es-MX" sz="1600" b="0" i="0" dirty="0"/>
            <a:t>las empresas del grupo No. 4, con hasta 10 empleados, debían transmitir la información de diciembre, enero y febrero a más tardar los 10 primeros días de marzo de 2022.</a:t>
          </a:r>
          <a:endParaRPr lang="es-CO" sz="1600" dirty="0"/>
        </a:p>
      </dgm:t>
    </dgm:pt>
    <dgm:pt modelId="{7E65C906-7D28-4257-9A49-F93C24784182}" type="parTrans" cxnId="{EF4883F7-19D7-4112-B8FD-1FE3E762F3DE}">
      <dgm:prSet/>
      <dgm:spPr/>
      <dgm:t>
        <a:bodyPr/>
        <a:lstStyle/>
        <a:p>
          <a:endParaRPr lang="es-CO"/>
        </a:p>
      </dgm:t>
    </dgm:pt>
    <dgm:pt modelId="{D88B8957-0029-46C5-A8C3-E03675D8738E}" type="sibTrans" cxnId="{EF4883F7-19D7-4112-B8FD-1FE3E762F3DE}">
      <dgm:prSet/>
      <dgm:spPr/>
      <dgm:t>
        <a:bodyPr/>
        <a:lstStyle/>
        <a:p>
          <a:endParaRPr lang="es-CO"/>
        </a:p>
      </dgm:t>
    </dgm:pt>
    <dgm:pt modelId="{4CC532A6-1374-40CD-AC8C-63C033401DC1}">
      <dgm:prSet custT="1"/>
      <dgm:spPr/>
      <dgm:t>
        <a:bodyPr/>
        <a:lstStyle/>
        <a:p>
          <a:pPr algn="l"/>
          <a:r>
            <a:rPr lang="es-MX" sz="1600" dirty="0"/>
            <a:t>La DIAN amplia el plazo de salida a producción  para las </a:t>
          </a:r>
          <a:r>
            <a:rPr lang="es-MX" sz="1600" b="0" i="0" dirty="0"/>
            <a:t>empresas del grupo No. 4, con hasta 10 empleados, en donde deben trasmitir la nomina de diciembre, enero, y febrero a más tardar los 10 primeros días de Mayo y deben trasmitir la nomina de marzo, abril  y mayo a más tardar los 10 primeros días de Junio 2022.</a:t>
          </a:r>
          <a:endParaRPr lang="es-CO" sz="1600" dirty="0"/>
        </a:p>
      </dgm:t>
    </dgm:pt>
    <dgm:pt modelId="{B8609AB1-94F5-4A0B-8513-5D4D82A6F5AD}" type="parTrans" cxnId="{AEBC0F72-242C-49BD-9EE5-0039D1054B80}">
      <dgm:prSet/>
      <dgm:spPr/>
      <dgm:t>
        <a:bodyPr/>
        <a:lstStyle/>
        <a:p>
          <a:endParaRPr lang="es-CO"/>
        </a:p>
      </dgm:t>
    </dgm:pt>
    <dgm:pt modelId="{BB34677C-6C24-4177-9717-13EFCDD7A7D1}" type="sibTrans" cxnId="{AEBC0F72-242C-49BD-9EE5-0039D1054B80}">
      <dgm:prSet/>
      <dgm:spPr/>
      <dgm:t>
        <a:bodyPr/>
        <a:lstStyle/>
        <a:p>
          <a:endParaRPr lang="es-CO"/>
        </a:p>
      </dgm:t>
    </dgm:pt>
    <dgm:pt modelId="{52DFB372-7B0F-4E31-A348-A608493CDB7A}" type="pres">
      <dgm:prSet presAssocID="{7C288B2D-B480-4B65-8C0A-B69F52B90009}" presName="Name0" presStyleCnt="0">
        <dgm:presLayoutVars>
          <dgm:dir/>
          <dgm:resizeHandles val="exact"/>
        </dgm:presLayoutVars>
      </dgm:prSet>
      <dgm:spPr/>
    </dgm:pt>
    <dgm:pt modelId="{C8EAE1F7-4492-4EBB-B41F-9A8BE4A63792}" type="pres">
      <dgm:prSet presAssocID="{BB643D30-7D56-4843-B31E-2B735618B94B}" presName="node" presStyleLbl="node1" presStyleIdx="0" presStyleCnt="3" custScaleX="82321" custLinFactNeighborX="-14406">
        <dgm:presLayoutVars>
          <dgm:bulletEnabled val="1"/>
        </dgm:presLayoutVars>
      </dgm:prSet>
      <dgm:spPr/>
    </dgm:pt>
    <dgm:pt modelId="{82D63DF6-DE55-4A60-B405-88BCA8F5C16B}" type="pres">
      <dgm:prSet presAssocID="{76FC2C5D-B963-43E3-AC75-228BF16D66ED}" presName="sibTrans" presStyleLbl="sibTrans2D1" presStyleIdx="0" presStyleCnt="2"/>
      <dgm:spPr/>
    </dgm:pt>
    <dgm:pt modelId="{54ACE563-7700-49C1-B5A4-5BBE9CC87C6C}" type="pres">
      <dgm:prSet presAssocID="{76FC2C5D-B963-43E3-AC75-228BF16D66ED}" presName="connectorText" presStyleLbl="sibTrans2D1" presStyleIdx="0" presStyleCnt="2"/>
      <dgm:spPr/>
    </dgm:pt>
    <dgm:pt modelId="{8065FBFF-114D-4891-8691-44258E17D4A7}" type="pres">
      <dgm:prSet presAssocID="{417FFD43-1BB4-4D7D-A77C-FC8B9E88B79B}" presName="node" presStyleLbl="node1" presStyleIdx="1" presStyleCnt="3" custScaleX="89242" custLinFactNeighborX="10252">
        <dgm:presLayoutVars>
          <dgm:bulletEnabled val="1"/>
        </dgm:presLayoutVars>
      </dgm:prSet>
      <dgm:spPr/>
    </dgm:pt>
    <dgm:pt modelId="{B280571F-33CD-4096-9706-CBEBFCD801FE}" type="pres">
      <dgm:prSet presAssocID="{D88B8957-0029-46C5-A8C3-E03675D8738E}" presName="sibTrans" presStyleLbl="sibTrans2D1" presStyleIdx="1" presStyleCnt="2"/>
      <dgm:spPr/>
    </dgm:pt>
    <dgm:pt modelId="{BB8B417C-BDBD-4283-808D-BD28EA9DC511}" type="pres">
      <dgm:prSet presAssocID="{D88B8957-0029-46C5-A8C3-E03675D8738E}" presName="connectorText" presStyleLbl="sibTrans2D1" presStyleIdx="1" presStyleCnt="2"/>
      <dgm:spPr/>
    </dgm:pt>
    <dgm:pt modelId="{6A15B511-7287-44BB-ADE4-463F30EE0992}" type="pres">
      <dgm:prSet presAssocID="{4CC532A6-1374-40CD-AC8C-63C033401DC1}" presName="node" presStyleLbl="node1" presStyleIdx="2" presStyleCnt="3" custScaleX="109339" custLinFactNeighborX="688">
        <dgm:presLayoutVars>
          <dgm:bulletEnabled val="1"/>
        </dgm:presLayoutVars>
      </dgm:prSet>
      <dgm:spPr/>
    </dgm:pt>
  </dgm:ptLst>
  <dgm:cxnLst>
    <dgm:cxn modelId="{6B127B09-FCB0-47F6-A6E0-51F7FE913539}" type="presOf" srcId="{76FC2C5D-B963-43E3-AC75-228BF16D66ED}" destId="{82D63DF6-DE55-4A60-B405-88BCA8F5C16B}" srcOrd="0" destOrd="0" presId="urn:microsoft.com/office/officeart/2005/8/layout/process1"/>
    <dgm:cxn modelId="{B810AA0A-38C5-4134-9381-F3A3C6119715}" type="presOf" srcId="{BB643D30-7D56-4843-B31E-2B735618B94B}" destId="{C8EAE1F7-4492-4EBB-B41F-9A8BE4A63792}" srcOrd="0" destOrd="0" presId="urn:microsoft.com/office/officeart/2005/8/layout/process1"/>
    <dgm:cxn modelId="{845EA41B-970C-47DE-96BC-5E34C828846F}" srcId="{7C288B2D-B480-4B65-8C0A-B69F52B90009}" destId="{BB643D30-7D56-4843-B31E-2B735618B94B}" srcOrd="0" destOrd="0" parTransId="{90A24F8F-A2B7-4A4E-B785-361C397715EB}" sibTransId="{76FC2C5D-B963-43E3-AC75-228BF16D66ED}"/>
    <dgm:cxn modelId="{AEBC0F72-242C-49BD-9EE5-0039D1054B80}" srcId="{7C288B2D-B480-4B65-8C0A-B69F52B90009}" destId="{4CC532A6-1374-40CD-AC8C-63C033401DC1}" srcOrd="2" destOrd="0" parTransId="{B8609AB1-94F5-4A0B-8513-5D4D82A6F5AD}" sibTransId="{BB34677C-6C24-4177-9717-13EFCDD7A7D1}"/>
    <dgm:cxn modelId="{DEAD0053-D40C-42C0-A8F1-B748D095873B}" type="presOf" srcId="{417FFD43-1BB4-4D7D-A77C-FC8B9E88B79B}" destId="{8065FBFF-114D-4891-8691-44258E17D4A7}" srcOrd="0" destOrd="0" presId="urn:microsoft.com/office/officeart/2005/8/layout/process1"/>
    <dgm:cxn modelId="{6203BA86-1A3F-4B7F-94DB-F3649AD009F8}" type="presOf" srcId="{4CC532A6-1374-40CD-AC8C-63C033401DC1}" destId="{6A15B511-7287-44BB-ADE4-463F30EE0992}" srcOrd="0" destOrd="0" presId="urn:microsoft.com/office/officeart/2005/8/layout/process1"/>
    <dgm:cxn modelId="{8F7E30C9-F6D2-4819-A201-106800E416DF}" type="presOf" srcId="{D88B8957-0029-46C5-A8C3-E03675D8738E}" destId="{B280571F-33CD-4096-9706-CBEBFCD801FE}" srcOrd="0" destOrd="0" presId="urn:microsoft.com/office/officeart/2005/8/layout/process1"/>
    <dgm:cxn modelId="{BB8990CC-F557-49DC-B383-A311A76F1495}" type="presOf" srcId="{76FC2C5D-B963-43E3-AC75-228BF16D66ED}" destId="{54ACE563-7700-49C1-B5A4-5BBE9CC87C6C}" srcOrd="1" destOrd="0" presId="urn:microsoft.com/office/officeart/2005/8/layout/process1"/>
    <dgm:cxn modelId="{DEAE90CD-B0CE-45A6-87C0-393E30DE1E94}" type="presOf" srcId="{7C288B2D-B480-4B65-8C0A-B69F52B90009}" destId="{52DFB372-7B0F-4E31-A348-A608493CDB7A}" srcOrd="0" destOrd="0" presId="urn:microsoft.com/office/officeart/2005/8/layout/process1"/>
    <dgm:cxn modelId="{AC84CDD5-EF9A-45BD-AF2C-B9425FA60270}" type="presOf" srcId="{D88B8957-0029-46C5-A8C3-E03675D8738E}" destId="{BB8B417C-BDBD-4283-808D-BD28EA9DC511}" srcOrd="1" destOrd="0" presId="urn:microsoft.com/office/officeart/2005/8/layout/process1"/>
    <dgm:cxn modelId="{EF4883F7-19D7-4112-B8FD-1FE3E762F3DE}" srcId="{7C288B2D-B480-4B65-8C0A-B69F52B90009}" destId="{417FFD43-1BB4-4D7D-A77C-FC8B9E88B79B}" srcOrd="1" destOrd="0" parTransId="{7E65C906-7D28-4257-9A49-F93C24784182}" sibTransId="{D88B8957-0029-46C5-A8C3-E03675D8738E}"/>
    <dgm:cxn modelId="{BB7448DC-A07C-4979-9519-8E4FE131B735}" type="presParOf" srcId="{52DFB372-7B0F-4E31-A348-A608493CDB7A}" destId="{C8EAE1F7-4492-4EBB-B41F-9A8BE4A63792}" srcOrd="0" destOrd="0" presId="urn:microsoft.com/office/officeart/2005/8/layout/process1"/>
    <dgm:cxn modelId="{858974E3-4FCD-4ED7-B6F2-C3FEC8BD65CA}" type="presParOf" srcId="{52DFB372-7B0F-4E31-A348-A608493CDB7A}" destId="{82D63DF6-DE55-4A60-B405-88BCA8F5C16B}" srcOrd="1" destOrd="0" presId="urn:microsoft.com/office/officeart/2005/8/layout/process1"/>
    <dgm:cxn modelId="{E151D750-9E85-4F2E-9176-9B8CDF30C2A9}" type="presParOf" srcId="{82D63DF6-DE55-4A60-B405-88BCA8F5C16B}" destId="{54ACE563-7700-49C1-B5A4-5BBE9CC87C6C}" srcOrd="0" destOrd="0" presId="urn:microsoft.com/office/officeart/2005/8/layout/process1"/>
    <dgm:cxn modelId="{B723F157-06BE-4FB4-87FE-92C107EE9E70}" type="presParOf" srcId="{52DFB372-7B0F-4E31-A348-A608493CDB7A}" destId="{8065FBFF-114D-4891-8691-44258E17D4A7}" srcOrd="2" destOrd="0" presId="urn:microsoft.com/office/officeart/2005/8/layout/process1"/>
    <dgm:cxn modelId="{766D5044-AAD1-4FF0-AB0C-5E6A106E50D2}" type="presParOf" srcId="{52DFB372-7B0F-4E31-A348-A608493CDB7A}" destId="{B280571F-33CD-4096-9706-CBEBFCD801FE}" srcOrd="3" destOrd="0" presId="urn:microsoft.com/office/officeart/2005/8/layout/process1"/>
    <dgm:cxn modelId="{90DA0690-0BDF-4835-A656-70B55482AAE3}" type="presParOf" srcId="{B280571F-33CD-4096-9706-CBEBFCD801FE}" destId="{BB8B417C-BDBD-4283-808D-BD28EA9DC511}" srcOrd="0" destOrd="0" presId="urn:microsoft.com/office/officeart/2005/8/layout/process1"/>
    <dgm:cxn modelId="{4806681A-38C7-48A2-8B34-2B374953B75E}" type="presParOf" srcId="{52DFB372-7B0F-4E31-A348-A608493CDB7A}" destId="{6A15B511-7287-44BB-ADE4-463F30EE099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09F2B0-0574-456F-964F-D005AE498EFD}" type="doc">
      <dgm:prSet loTypeId="urn:microsoft.com/office/officeart/2005/8/layout/chevron2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CO"/>
        </a:p>
      </dgm:t>
    </dgm:pt>
    <dgm:pt modelId="{DE3492E7-C24E-4C43-8DF8-3FCEE9ACA113}">
      <dgm:prSet phldrT="[Texto]"/>
      <dgm:spPr/>
      <dgm:t>
        <a:bodyPr/>
        <a:lstStyle/>
        <a:p>
          <a:r>
            <a:rPr lang="es-MX" dirty="0"/>
            <a:t>1</a:t>
          </a:r>
          <a:endParaRPr lang="es-CO" dirty="0"/>
        </a:p>
      </dgm:t>
    </dgm:pt>
    <dgm:pt modelId="{AE845A8C-4D90-499A-B580-39210BA1B537}" type="parTrans" cxnId="{F5D48A34-BEDD-497F-97AA-B41FA2AF4E8D}">
      <dgm:prSet/>
      <dgm:spPr/>
      <dgm:t>
        <a:bodyPr/>
        <a:lstStyle/>
        <a:p>
          <a:endParaRPr lang="es-CO"/>
        </a:p>
      </dgm:t>
    </dgm:pt>
    <dgm:pt modelId="{5FE305CF-31DF-4E04-821A-FD436B2264B5}" type="sibTrans" cxnId="{F5D48A34-BEDD-497F-97AA-B41FA2AF4E8D}">
      <dgm:prSet/>
      <dgm:spPr/>
      <dgm:t>
        <a:bodyPr/>
        <a:lstStyle/>
        <a:p>
          <a:endParaRPr lang="es-CO"/>
        </a:p>
      </dgm:t>
    </dgm:pt>
    <dgm:pt modelId="{F5AFF128-7324-49C4-B048-92983875EAD0}">
      <dgm:prSet phldrT="[Texto]" custT="1"/>
      <dgm:spPr/>
      <dgm:t>
        <a:bodyPr/>
        <a:lstStyle/>
        <a:p>
          <a:r>
            <a:rPr lang="es-MX" sz="2000" dirty="0"/>
            <a:t>1.Ingresar al ambiente de Producción en Mi Nomina.</a:t>
          </a:r>
          <a:br>
            <a:rPr lang="es-MX" sz="2000" dirty="0"/>
          </a:br>
          <a:r>
            <a:rPr lang="es-MX" sz="2000" dirty="0"/>
            <a:t>2 identificar el periodo y la nomina a eliminar.</a:t>
          </a:r>
          <a:br>
            <a:rPr lang="es-MX" sz="2000" dirty="0"/>
          </a:br>
          <a:r>
            <a:rPr lang="es-MX" sz="2000" dirty="0"/>
            <a:t>3. </a:t>
          </a:r>
          <a:r>
            <a:rPr lang="es-MX" sz="2000" b="1" dirty="0">
              <a:solidFill>
                <a:schemeClr val="accent2"/>
              </a:solidFill>
            </a:rPr>
            <a:t>Validar que la nomina se encuentra en estado valido.</a:t>
          </a:r>
          <a:endParaRPr lang="es-CO" sz="2000" b="1" dirty="0">
            <a:solidFill>
              <a:schemeClr val="accent2"/>
            </a:solidFill>
          </a:endParaRPr>
        </a:p>
      </dgm:t>
    </dgm:pt>
    <dgm:pt modelId="{9B0B6915-A70F-4E27-86D7-565613B2CE2C}" type="parTrans" cxnId="{B0726364-31BB-4DC4-B0AD-11D3E10A5308}">
      <dgm:prSet/>
      <dgm:spPr/>
      <dgm:t>
        <a:bodyPr/>
        <a:lstStyle/>
        <a:p>
          <a:endParaRPr lang="es-CO"/>
        </a:p>
      </dgm:t>
    </dgm:pt>
    <dgm:pt modelId="{B8D0DD6A-23AA-45A3-B9DA-8A9FD25074DE}" type="sibTrans" cxnId="{B0726364-31BB-4DC4-B0AD-11D3E10A5308}">
      <dgm:prSet/>
      <dgm:spPr/>
      <dgm:t>
        <a:bodyPr/>
        <a:lstStyle/>
        <a:p>
          <a:endParaRPr lang="es-CO"/>
        </a:p>
      </dgm:t>
    </dgm:pt>
    <dgm:pt modelId="{BA7E163F-0A25-4628-B8B0-D47995CA5990}">
      <dgm:prSet phldrT="[Texto]"/>
      <dgm:spPr/>
      <dgm:t>
        <a:bodyPr/>
        <a:lstStyle/>
        <a:p>
          <a:r>
            <a:rPr lang="es-MX" dirty="0"/>
            <a:t>2</a:t>
          </a:r>
          <a:endParaRPr lang="es-CO" dirty="0"/>
        </a:p>
      </dgm:t>
    </dgm:pt>
    <dgm:pt modelId="{ADBB8DAB-4FE7-4CFD-A1FF-C1D9C8CE1166}" type="parTrans" cxnId="{6943764A-3BD9-48DE-84F2-19F47558D056}">
      <dgm:prSet/>
      <dgm:spPr/>
      <dgm:t>
        <a:bodyPr/>
        <a:lstStyle/>
        <a:p>
          <a:endParaRPr lang="es-CO"/>
        </a:p>
      </dgm:t>
    </dgm:pt>
    <dgm:pt modelId="{7A982DD6-EE3A-496A-B763-A21E985FBD07}" type="sibTrans" cxnId="{6943764A-3BD9-48DE-84F2-19F47558D056}">
      <dgm:prSet/>
      <dgm:spPr/>
      <dgm:t>
        <a:bodyPr/>
        <a:lstStyle/>
        <a:p>
          <a:endParaRPr lang="es-CO"/>
        </a:p>
      </dgm:t>
    </dgm:pt>
    <dgm:pt modelId="{274747F3-876A-4731-B736-FB6F7FA7122A}">
      <dgm:prSet phldrT="[Texto]"/>
      <dgm:spPr/>
      <dgm:t>
        <a:bodyPr/>
        <a:lstStyle/>
        <a:p>
          <a:endParaRPr lang="es-CO" sz="1500" kern="1200" dirty="0"/>
        </a:p>
      </dgm:t>
    </dgm:pt>
    <dgm:pt modelId="{11BA65B0-5E72-4571-8715-0565600EB665}" type="parTrans" cxnId="{EAAB9BDD-BA82-42AD-903A-53E050D932BB}">
      <dgm:prSet/>
      <dgm:spPr/>
      <dgm:t>
        <a:bodyPr/>
        <a:lstStyle/>
        <a:p>
          <a:endParaRPr lang="es-CO"/>
        </a:p>
      </dgm:t>
    </dgm:pt>
    <dgm:pt modelId="{9904A930-2E57-4EA2-9A7F-2ED3C200D1D3}" type="sibTrans" cxnId="{EAAB9BDD-BA82-42AD-903A-53E050D932BB}">
      <dgm:prSet/>
      <dgm:spPr/>
      <dgm:t>
        <a:bodyPr/>
        <a:lstStyle/>
        <a:p>
          <a:endParaRPr lang="es-CO"/>
        </a:p>
      </dgm:t>
    </dgm:pt>
    <dgm:pt modelId="{33DB0208-85A6-432B-8D83-322D9C8F7374}">
      <dgm:prSet custT="1"/>
      <dgm:spPr/>
      <dgm:t>
        <a:bodyPr/>
        <a:lstStyle/>
        <a:p>
          <a:r>
            <a:rPr lang="es-MX" sz="1500" kern="1200" dirty="0">
              <a:solidFill>
                <a:schemeClr val="accent2">
                  <a:lumMod val="75000"/>
                </a:schemeClr>
              </a:solidFill>
            </a:rPr>
            <a:t> </a:t>
          </a:r>
          <a:r>
            <a:rPr lang="es-CO" sz="2000" u="sng" kern="1200" dirty="0">
              <a:solidFill>
                <a:srgbClr val="ED7D31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https://soporte.minomina.com/hc/es-419/articles/4416675533332-Manual-Nota-de-ajuste-tipo-eliminaci%C3%B3n-archivo-plano-V-1-0</a:t>
          </a:r>
          <a:br>
            <a:rPr lang="es-MX" sz="2000" u="sng" kern="1200" dirty="0">
              <a:solidFill>
                <a:schemeClr val="accent2">
                  <a:lumMod val="75000"/>
                </a:schemeClr>
              </a:solidFill>
            </a:rPr>
          </a:br>
          <a:endParaRPr lang="es-MX" sz="2000" u="sng" kern="1200" dirty="0">
            <a:solidFill>
              <a:schemeClr val="accent2">
                <a:lumMod val="75000"/>
              </a:schemeClr>
            </a:solidFill>
          </a:endParaRPr>
        </a:p>
      </dgm:t>
    </dgm:pt>
    <dgm:pt modelId="{93C487B6-9625-421E-B7A0-E056E7DF8590}" type="parTrans" cxnId="{84D4437F-5433-4119-945B-794A278508F7}">
      <dgm:prSet/>
      <dgm:spPr/>
      <dgm:t>
        <a:bodyPr/>
        <a:lstStyle/>
        <a:p>
          <a:endParaRPr lang="es-CO"/>
        </a:p>
      </dgm:t>
    </dgm:pt>
    <dgm:pt modelId="{150D282D-6E7A-4E61-99D3-27193580B363}" type="sibTrans" cxnId="{84D4437F-5433-4119-945B-794A278508F7}">
      <dgm:prSet/>
      <dgm:spPr/>
      <dgm:t>
        <a:bodyPr/>
        <a:lstStyle/>
        <a:p>
          <a:endParaRPr lang="es-CO"/>
        </a:p>
      </dgm:t>
    </dgm:pt>
    <dgm:pt modelId="{0468B69B-0FBB-45E8-991D-15ABF250BC91}">
      <dgm:prSet custT="1"/>
      <dgm:spPr/>
      <dgm:t>
        <a:bodyPr/>
        <a:lstStyle/>
        <a:p>
          <a:r>
            <a:rPr lang="es-MX" sz="2000" u="sng" dirty="0">
              <a:solidFill>
                <a:schemeClr val="accent2">
                  <a:lumMod val="75000"/>
                </a:schemeClr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https://www.minomina.com/Publico/IndexEmpresas</a:t>
          </a:r>
          <a:endParaRPr lang="es-MX" sz="2000" u="sng" dirty="0">
            <a:solidFill>
              <a:schemeClr val="accent2">
                <a:lumMod val="75000"/>
              </a:schemeClr>
            </a:solidFill>
          </a:endParaRPr>
        </a:p>
      </dgm:t>
    </dgm:pt>
    <dgm:pt modelId="{F8743E9B-55B7-48E2-8B05-ECA69CFCFD6A}" type="sibTrans" cxnId="{D89C93ED-8696-4099-AA5E-8D335F6EE7BF}">
      <dgm:prSet/>
      <dgm:spPr/>
      <dgm:t>
        <a:bodyPr/>
        <a:lstStyle/>
        <a:p>
          <a:endParaRPr lang="es-CO"/>
        </a:p>
      </dgm:t>
    </dgm:pt>
    <dgm:pt modelId="{EE5F9540-26DA-4AC7-92FE-D4828C7E8241}" type="parTrans" cxnId="{D89C93ED-8696-4099-AA5E-8D335F6EE7BF}">
      <dgm:prSet/>
      <dgm:spPr/>
      <dgm:t>
        <a:bodyPr/>
        <a:lstStyle/>
        <a:p>
          <a:endParaRPr lang="es-CO"/>
        </a:p>
      </dgm:t>
    </dgm:pt>
    <dgm:pt modelId="{9B7A2484-9695-4C88-8183-32CC0E473787}">
      <dgm:prSet custT="1"/>
      <dgm:spPr/>
      <dgm:t>
        <a:bodyPr/>
        <a:lstStyle/>
        <a:p>
          <a:r>
            <a:rPr lang="es-MX" sz="2000" kern="1200" dirty="0"/>
            <a:t>Ingresar al centro de ayuda de Mi Nomina, Descargar la plantilla base o manual para las nominas de eliminación.</a:t>
          </a:r>
          <a:endParaRPr lang="es-MX" sz="1500" u="sng" kern="1200" dirty="0"/>
        </a:p>
      </dgm:t>
    </dgm:pt>
    <dgm:pt modelId="{A19A3D4B-EE20-4B1D-9C21-A269D8AFDF78}" type="sibTrans" cxnId="{54813781-A6CD-45AD-93DC-F1F610616281}">
      <dgm:prSet/>
      <dgm:spPr/>
      <dgm:t>
        <a:bodyPr/>
        <a:lstStyle/>
        <a:p>
          <a:endParaRPr lang="es-CO"/>
        </a:p>
      </dgm:t>
    </dgm:pt>
    <dgm:pt modelId="{06711601-C425-4B6A-B74D-6CB5634FD1CD}" type="parTrans" cxnId="{54813781-A6CD-45AD-93DC-F1F610616281}">
      <dgm:prSet/>
      <dgm:spPr/>
      <dgm:t>
        <a:bodyPr/>
        <a:lstStyle/>
        <a:p>
          <a:endParaRPr lang="es-CO"/>
        </a:p>
      </dgm:t>
    </dgm:pt>
    <dgm:pt modelId="{6940C0E2-6C89-46E9-83AD-07D097141DE0}" type="pres">
      <dgm:prSet presAssocID="{4209F2B0-0574-456F-964F-D005AE498EFD}" presName="linearFlow" presStyleCnt="0">
        <dgm:presLayoutVars>
          <dgm:dir/>
          <dgm:animLvl val="lvl"/>
          <dgm:resizeHandles val="exact"/>
        </dgm:presLayoutVars>
      </dgm:prSet>
      <dgm:spPr/>
    </dgm:pt>
    <dgm:pt modelId="{8B6F7C28-54FD-4ADD-8D41-05D6450D5E1E}" type="pres">
      <dgm:prSet presAssocID="{DE3492E7-C24E-4C43-8DF8-3FCEE9ACA113}" presName="composite" presStyleCnt="0"/>
      <dgm:spPr/>
    </dgm:pt>
    <dgm:pt modelId="{6B02FD64-0EF2-4E3D-AAAC-C7A8A6AE09BE}" type="pres">
      <dgm:prSet presAssocID="{DE3492E7-C24E-4C43-8DF8-3FCEE9ACA11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752520FB-9C3B-40BD-89F3-A91AA2C309F0}" type="pres">
      <dgm:prSet presAssocID="{DE3492E7-C24E-4C43-8DF8-3FCEE9ACA113}" presName="descendantText" presStyleLbl="alignAcc1" presStyleIdx="0" presStyleCnt="2" custScaleY="163196">
        <dgm:presLayoutVars>
          <dgm:bulletEnabled val="1"/>
        </dgm:presLayoutVars>
      </dgm:prSet>
      <dgm:spPr/>
    </dgm:pt>
    <dgm:pt modelId="{1E85EBCD-4BC2-4C18-8397-02536EAF5D58}" type="pres">
      <dgm:prSet presAssocID="{5FE305CF-31DF-4E04-821A-FD436B2264B5}" presName="sp" presStyleCnt="0"/>
      <dgm:spPr/>
    </dgm:pt>
    <dgm:pt modelId="{3F5625F0-7D29-44A6-A0DC-4C596F5CE22A}" type="pres">
      <dgm:prSet presAssocID="{BA7E163F-0A25-4628-B8B0-D47995CA5990}" presName="composite" presStyleCnt="0"/>
      <dgm:spPr/>
    </dgm:pt>
    <dgm:pt modelId="{1CC81B4D-825E-4160-B8FC-AB4EB81A951A}" type="pres">
      <dgm:prSet presAssocID="{BA7E163F-0A25-4628-B8B0-D47995CA5990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E3872728-A2F2-421E-BCA3-43BFEB099DBD}" type="pres">
      <dgm:prSet presAssocID="{BA7E163F-0A25-4628-B8B0-D47995CA5990}" presName="descendantText" presStyleLbl="alignAcc1" presStyleIdx="1" presStyleCnt="2" custScaleY="133455" custLinFactNeighborY="3376">
        <dgm:presLayoutVars>
          <dgm:bulletEnabled val="1"/>
        </dgm:presLayoutVars>
      </dgm:prSet>
      <dgm:spPr/>
    </dgm:pt>
  </dgm:ptLst>
  <dgm:cxnLst>
    <dgm:cxn modelId="{2E58F218-1470-41F9-9337-50A7B8AD273A}" type="presOf" srcId="{BA7E163F-0A25-4628-B8B0-D47995CA5990}" destId="{1CC81B4D-825E-4160-B8FC-AB4EB81A951A}" srcOrd="0" destOrd="0" presId="urn:microsoft.com/office/officeart/2005/8/layout/chevron2"/>
    <dgm:cxn modelId="{2834E123-03A6-42D9-9A11-9AEEC87ED58A}" type="presOf" srcId="{DE3492E7-C24E-4C43-8DF8-3FCEE9ACA113}" destId="{6B02FD64-0EF2-4E3D-AAAC-C7A8A6AE09BE}" srcOrd="0" destOrd="0" presId="urn:microsoft.com/office/officeart/2005/8/layout/chevron2"/>
    <dgm:cxn modelId="{68CF522D-832B-45AD-9EEA-02FEBABE0EE7}" type="presOf" srcId="{9B7A2484-9695-4C88-8183-32CC0E473787}" destId="{E3872728-A2F2-421E-BCA3-43BFEB099DBD}" srcOrd="0" destOrd="1" presId="urn:microsoft.com/office/officeart/2005/8/layout/chevron2"/>
    <dgm:cxn modelId="{F5D48A34-BEDD-497F-97AA-B41FA2AF4E8D}" srcId="{4209F2B0-0574-456F-964F-D005AE498EFD}" destId="{DE3492E7-C24E-4C43-8DF8-3FCEE9ACA113}" srcOrd="0" destOrd="0" parTransId="{AE845A8C-4D90-499A-B580-39210BA1B537}" sibTransId="{5FE305CF-31DF-4E04-821A-FD436B2264B5}"/>
    <dgm:cxn modelId="{AF50C35B-9C19-49C4-B24F-ABDB953D7EC9}" type="presOf" srcId="{4209F2B0-0574-456F-964F-D005AE498EFD}" destId="{6940C0E2-6C89-46E9-83AD-07D097141DE0}" srcOrd="0" destOrd="0" presId="urn:microsoft.com/office/officeart/2005/8/layout/chevron2"/>
    <dgm:cxn modelId="{B0726364-31BB-4DC4-B0AD-11D3E10A5308}" srcId="{DE3492E7-C24E-4C43-8DF8-3FCEE9ACA113}" destId="{F5AFF128-7324-49C4-B048-92983875EAD0}" srcOrd="0" destOrd="0" parTransId="{9B0B6915-A70F-4E27-86D7-565613B2CE2C}" sibTransId="{B8D0DD6A-23AA-45A3-B9DA-8A9FD25074DE}"/>
    <dgm:cxn modelId="{6943764A-3BD9-48DE-84F2-19F47558D056}" srcId="{4209F2B0-0574-456F-964F-D005AE498EFD}" destId="{BA7E163F-0A25-4628-B8B0-D47995CA5990}" srcOrd="1" destOrd="0" parTransId="{ADBB8DAB-4FE7-4CFD-A1FF-C1D9C8CE1166}" sibTransId="{7A982DD6-EE3A-496A-B763-A21E985FBD07}"/>
    <dgm:cxn modelId="{ED88C74C-C232-4338-B68D-488D112EECBC}" type="presOf" srcId="{0468B69B-0FBB-45E8-991D-15ABF250BC91}" destId="{752520FB-9C3B-40BD-89F3-A91AA2C309F0}" srcOrd="0" destOrd="1" presId="urn:microsoft.com/office/officeart/2005/8/layout/chevron2"/>
    <dgm:cxn modelId="{84D4437F-5433-4119-945B-794A278508F7}" srcId="{BA7E163F-0A25-4628-B8B0-D47995CA5990}" destId="{33DB0208-85A6-432B-8D83-322D9C8F7374}" srcOrd="2" destOrd="0" parTransId="{93C487B6-9625-421E-B7A0-E056E7DF8590}" sibTransId="{150D282D-6E7A-4E61-99D3-27193580B363}"/>
    <dgm:cxn modelId="{54813781-A6CD-45AD-93DC-F1F610616281}" srcId="{BA7E163F-0A25-4628-B8B0-D47995CA5990}" destId="{9B7A2484-9695-4C88-8183-32CC0E473787}" srcOrd="1" destOrd="0" parTransId="{06711601-C425-4B6A-B74D-6CB5634FD1CD}" sibTransId="{A19A3D4B-EE20-4B1D-9C21-A269D8AFDF78}"/>
    <dgm:cxn modelId="{8DA5659E-87A9-40EC-8FD1-09DAD8EE8261}" type="presOf" srcId="{F5AFF128-7324-49C4-B048-92983875EAD0}" destId="{752520FB-9C3B-40BD-89F3-A91AA2C309F0}" srcOrd="0" destOrd="0" presId="urn:microsoft.com/office/officeart/2005/8/layout/chevron2"/>
    <dgm:cxn modelId="{EAAB9BDD-BA82-42AD-903A-53E050D932BB}" srcId="{BA7E163F-0A25-4628-B8B0-D47995CA5990}" destId="{274747F3-876A-4731-B736-FB6F7FA7122A}" srcOrd="0" destOrd="0" parTransId="{11BA65B0-5E72-4571-8715-0565600EB665}" sibTransId="{9904A930-2E57-4EA2-9A7F-2ED3C200D1D3}"/>
    <dgm:cxn modelId="{AB1A39E2-11C3-4AF4-90C2-DE92A5853A5A}" type="presOf" srcId="{33DB0208-85A6-432B-8D83-322D9C8F7374}" destId="{E3872728-A2F2-421E-BCA3-43BFEB099DBD}" srcOrd="0" destOrd="2" presId="urn:microsoft.com/office/officeart/2005/8/layout/chevron2"/>
    <dgm:cxn modelId="{917B01E6-9AB2-4894-B13C-3A2FFF6D316B}" type="presOf" srcId="{274747F3-876A-4731-B736-FB6F7FA7122A}" destId="{E3872728-A2F2-421E-BCA3-43BFEB099DBD}" srcOrd="0" destOrd="0" presId="urn:microsoft.com/office/officeart/2005/8/layout/chevron2"/>
    <dgm:cxn modelId="{D89C93ED-8696-4099-AA5E-8D335F6EE7BF}" srcId="{DE3492E7-C24E-4C43-8DF8-3FCEE9ACA113}" destId="{0468B69B-0FBB-45E8-991D-15ABF250BC91}" srcOrd="1" destOrd="0" parTransId="{EE5F9540-26DA-4AC7-92FE-D4828C7E8241}" sibTransId="{F8743E9B-55B7-48E2-8B05-ECA69CFCFD6A}"/>
    <dgm:cxn modelId="{CD02C603-66A5-4238-AF2B-4A5E86DDEA53}" type="presParOf" srcId="{6940C0E2-6C89-46E9-83AD-07D097141DE0}" destId="{8B6F7C28-54FD-4ADD-8D41-05D6450D5E1E}" srcOrd="0" destOrd="0" presId="urn:microsoft.com/office/officeart/2005/8/layout/chevron2"/>
    <dgm:cxn modelId="{982FD40E-2DE9-4A34-A0A3-98EEE59078E2}" type="presParOf" srcId="{8B6F7C28-54FD-4ADD-8D41-05D6450D5E1E}" destId="{6B02FD64-0EF2-4E3D-AAAC-C7A8A6AE09BE}" srcOrd="0" destOrd="0" presId="urn:microsoft.com/office/officeart/2005/8/layout/chevron2"/>
    <dgm:cxn modelId="{75994E30-F54C-4652-AB70-C55AD71CBBD2}" type="presParOf" srcId="{8B6F7C28-54FD-4ADD-8D41-05D6450D5E1E}" destId="{752520FB-9C3B-40BD-89F3-A91AA2C309F0}" srcOrd="1" destOrd="0" presId="urn:microsoft.com/office/officeart/2005/8/layout/chevron2"/>
    <dgm:cxn modelId="{DAF2538F-EA8D-4BAF-B65E-7DEA6E9EB7F8}" type="presParOf" srcId="{6940C0E2-6C89-46E9-83AD-07D097141DE0}" destId="{1E85EBCD-4BC2-4C18-8397-02536EAF5D58}" srcOrd="1" destOrd="0" presId="urn:microsoft.com/office/officeart/2005/8/layout/chevron2"/>
    <dgm:cxn modelId="{614BA603-FC60-4D45-8E7A-A0DEB61C0867}" type="presParOf" srcId="{6940C0E2-6C89-46E9-83AD-07D097141DE0}" destId="{3F5625F0-7D29-44A6-A0DC-4C596F5CE22A}" srcOrd="2" destOrd="0" presId="urn:microsoft.com/office/officeart/2005/8/layout/chevron2"/>
    <dgm:cxn modelId="{2DAD692C-703E-4EA1-9597-83AC590E40FD}" type="presParOf" srcId="{3F5625F0-7D29-44A6-A0DC-4C596F5CE22A}" destId="{1CC81B4D-825E-4160-B8FC-AB4EB81A951A}" srcOrd="0" destOrd="0" presId="urn:microsoft.com/office/officeart/2005/8/layout/chevron2"/>
    <dgm:cxn modelId="{9BD5D81E-445A-4192-8863-ECD936572FA6}" type="presParOf" srcId="{3F5625F0-7D29-44A6-A0DC-4C596F5CE22A}" destId="{E3872728-A2F2-421E-BCA3-43BFEB099DB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09F2B0-0574-456F-964F-D005AE498EFD}" type="doc">
      <dgm:prSet loTypeId="urn:microsoft.com/office/officeart/2005/8/layout/chevron2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CO"/>
        </a:p>
      </dgm:t>
    </dgm:pt>
    <dgm:pt modelId="{DE3492E7-C24E-4C43-8DF8-3FCEE9ACA113}">
      <dgm:prSet phldrT="[Texto]"/>
      <dgm:spPr/>
      <dgm:t>
        <a:bodyPr/>
        <a:lstStyle/>
        <a:p>
          <a:r>
            <a:rPr lang="es-MX" dirty="0"/>
            <a:t>3</a:t>
          </a:r>
          <a:endParaRPr lang="es-CO" dirty="0"/>
        </a:p>
      </dgm:t>
    </dgm:pt>
    <dgm:pt modelId="{AE845A8C-4D90-499A-B580-39210BA1B537}" type="parTrans" cxnId="{F5D48A34-BEDD-497F-97AA-B41FA2AF4E8D}">
      <dgm:prSet/>
      <dgm:spPr/>
      <dgm:t>
        <a:bodyPr/>
        <a:lstStyle/>
        <a:p>
          <a:endParaRPr lang="es-CO"/>
        </a:p>
      </dgm:t>
    </dgm:pt>
    <dgm:pt modelId="{5FE305CF-31DF-4E04-821A-FD436B2264B5}" type="sibTrans" cxnId="{F5D48A34-BEDD-497F-97AA-B41FA2AF4E8D}">
      <dgm:prSet/>
      <dgm:spPr/>
      <dgm:t>
        <a:bodyPr/>
        <a:lstStyle/>
        <a:p>
          <a:endParaRPr lang="es-CO"/>
        </a:p>
      </dgm:t>
    </dgm:pt>
    <dgm:pt modelId="{F5AFF128-7324-49C4-B048-92983875EAD0}">
      <dgm:prSet phldrT="[Texto]" custT="1"/>
      <dgm:spPr/>
      <dgm:t>
        <a:bodyPr/>
        <a:lstStyle/>
        <a:p>
          <a:r>
            <a:rPr lang="es-MX" sz="2000" dirty="0"/>
            <a:t>1.Ingresar la información de la nomina del trabajador.</a:t>
          </a:r>
          <a:br>
            <a:rPr lang="es-MX" sz="2000" dirty="0"/>
          </a:br>
          <a:r>
            <a:rPr lang="es-MX" sz="2000" dirty="0"/>
            <a:t>2.Realizar las validaciones mínimas para archivo plano.</a:t>
          </a:r>
          <a:endParaRPr lang="es-CO" sz="2000" b="1" dirty="0">
            <a:solidFill>
              <a:schemeClr val="accent2"/>
            </a:solidFill>
          </a:endParaRPr>
        </a:p>
      </dgm:t>
    </dgm:pt>
    <dgm:pt modelId="{9B0B6915-A70F-4E27-86D7-565613B2CE2C}" type="parTrans" cxnId="{B0726364-31BB-4DC4-B0AD-11D3E10A5308}">
      <dgm:prSet/>
      <dgm:spPr/>
      <dgm:t>
        <a:bodyPr/>
        <a:lstStyle/>
        <a:p>
          <a:endParaRPr lang="es-CO"/>
        </a:p>
      </dgm:t>
    </dgm:pt>
    <dgm:pt modelId="{B8D0DD6A-23AA-45A3-B9DA-8A9FD25074DE}" type="sibTrans" cxnId="{B0726364-31BB-4DC4-B0AD-11D3E10A5308}">
      <dgm:prSet/>
      <dgm:spPr/>
      <dgm:t>
        <a:bodyPr/>
        <a:lstStyle/>
        <a:p>
          <a:endParaRPr lang="es-CO"/>
        </a:p>
      </dgm:t>
    </dgm:pt>
    <dgm:pt modelId="{BA7E163F-0A25-4628-B8B0-D47995CA5990}">
      <dgm:prSet phldrT="[Texto]"/>
      <dgm:spPr/>
      <dgm:t>
        <a:bodyPr/>
        <a:lstStyle/>
        <a:p>
          <a:r>
            <a:rPr lang="es-MX" dirty="0"/>
            <a:t>4</a:t>
          </a:r>
          <a:endParaRPr lang="es-CO" dirty="0"/>
        </a:p>
      </dgm:t>
    </dgm:pt>
    <dgm:pt modelId="{ADBB8DAB-4FE7-4CFD-A1FF-C1D9C8CE1166}" type="parTrans" cxnId="{6943764A-3BD9-48DE-84F2-19F47558D056}">
      <dgm:prSet/>
      <dgm:spPr/>
      <dgm:t>
        <a:bodyPr/>
        <a:lstStyle/>
        <a:p>
          <a:endParaRPr lang="es-CO"/>
        </a:p>
      </dgm:t>
    </dgm:pt>
    <dgm:pt modelId="{7A982DD6-EE3A-496A-B763-A21E985FBD07}" type="sibTrans" cxnId="{6943764A-3BD9-48DE-84F2-19F47558D056}">
      <dgm:prSet/>
      <dgm:spPr/>
      <dgm:t>
        <a:bodyPr/>
        <a:lstStyle/>
        <a:p>
          <a:endParaRPr lang="es-CO"/>
        </a:p>
      </dgm:t>
    </dgm:pt>
    <dgm:pt modelId="{274747F3-876A-4731-B736-FB6F7FA7122A}">
      <dgm:prSet phldrT="[Texto]"/>
      <dgm:spPr/>
      <dgm:t>
        <a:bodyPr/>
        <a:lstStyle/>
        <a:p>
          <a:endParaRPr lang="es-CO" sz="1500" kern="1200" dirty="0"/>
        </a:p>
      </dgm:t>
    </dgm:pt>
    <dgm:pt modelId="{11BA65B0-5E72-4571-8715-0565600EB665}" type="parTrans" cxnId="{EAAB9BDD-BA82-42AD-903A-53E050D932BB}">
      <dgm:prSet/>
      <dgm:spPr/>
      <dgm:t>
        <a:bodyPr/>
        <a:lstStyle/>
        <a:p>
          <a:endParaRPr lang="es-CO"/>
        </a:p>
      </dgm:t>
    </dgm:pt>
    <dgm:pt modelId="{9904A930-2E57-4EA2-9A7F-2ED3C200D1D3}" type="sibTrans" cxnId="{EAAB9BDD-BA82-42AD-903A-53E050D932BB}">
      <dgm:prSet/>
      <dgm:spPr/>
      <dgm:t>
        <a:bodyPr/>
        <a:lstStyle/>
        <a:p>
          <a:endParaRPr lang="es-CO"/>
        </a:p>
      </dgm:t>
    </dgm:pt>
    <dgm:pt modelId="{9B7A2484-9695-4C88-8183-32CC0E473787}">
      <dgm:prSet custT="1"/>
      <dgm:spPr/>
      <dgm:t>
        <a:bodyPr/>
        <a:lstStyle/>
        <a:p>
          <a:r>
            <a:rPr lang="es-MX" sz="2000" kern="1200" dirty="0"/>
            <a:t>1.Ingresar al ambiente de Producción en Mi Nomina, realizar el proceso de seleccionar un archivo.</a:t>
          </a:r>
          <a:br>
            <a:rPr lang="es-MX" sz="2000" kern="1200" dirty="0"/>
          </a:br>
          <a:r>
            <a:rPr lang="es-MX" sz="2000" kern="1200" dirty="0"/>
            <a:t>2.En la opción “validar la estructura de tu archivo” seleccionar “plantilla eliminación”.</a:t>
          </a:r>
          <a:br>
            <a:rPr lang="es-MX" sz="2000" kern="1200" dirty="0"/>
          </a:br>
          <a:r>
            <a:rPr lang="es-MX" sz="2000" kern="1200" dirty="0"/>
            <a:t>3. Dar clic en “Validar y finalizar carga”.</a:t>
          </a:r>
          <a:br>
            <a:rPr lang="es-MX" sz="2000" u="sng" kern="1200" dirty="0">
              <a:solidFill>
                <a:schemeClr val="accent2">
                  <a:lumMod val="75000"/>
                </a:schemeClr>
              </a:solidFill>
            </a:rPr>
          </a:br>
          <a:endParaRPr lang="es-MX" sz="1500" u="sng" kern="1200" dirty="0"/>
        </a:p>
      </dgm:t>
    </dgm:pt>
    <dgm:pt modelId="{A19A3D4B-EE20-4B1D-9C21-A269D8AFDF78}" type="sibTrans" cxnId="{54813781-A6CD-45AD-93DC-F1F610616281}">
      <dgm:prSet/>
      <dgm:spPr/>
      <dgm:t>
        <a:bodyPr/>
        <a:lstStyle/>
        <a:p>
          <a:endParaRPr lang="es-CO"/>
        </a:p>
      </dgm:t>
    </dgm:pt>
    <dgm:pt modelId="{06711601-C425-4B6A-B74D-6CB5634FD1CD}" type="parTrans" cxnId="{54813781-A6CD-45AD-93DC-F1F610616281}">
      <dgm:prSet/>
      <dgm:spPr/>
      <dgm:t>
        <a:bodyPr/>
        <a:lstStyle/>
        <a:p>
          <a:endParaRPr lang="es-CO"/>
        </a:p>
      </dgm:t>
    </dgm:pt>
    <dgm:pt modelId="{4271C6E1-D06C-46A2-B4F7-6E5C13563BB8}">
      <dgm:prSet phldrT="[Texto]" custT="1"/>
      <dgm:spPr/>
      <dgm:t>
        <a:bodyPr/>
        <a:lstStyle/>
        <a:p>
          <a:r>
            <a:rPr lang="es-CO" sz="2000" u="sng" dirty="0">
              <a:solidFill>
                <a:srgbClr val="ED7D31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https://soporte.minomina.com/hc/es-419/articles/4527857064980-Nomina-de-Ajuste-V%C3%ADa-archivo-plano-Validaciones-previas</a:t>
          </a:r>
          <a:endParaRPr lang="es-CO" sz="2000" b="1" dirty="0">
            <a:solidFill>
              <a:schemeClr val="accent2"/>
            </a:solidFill>
          </a:endParaRPr>
        </a:p>
      </dgm:t>
    </dgm:pt>
    <dgm:pt modelId="{E172F84D-D076-4404-88EA-4DEF3CF0FB20}" type="parTrans" cxnId="{F696C032-0570-4723-A5B6-37D4A20093C9}">
      <dgm:prSet/>
      <dgm:spPr/>
      <dgm:t>
        <a:bodyPr/>
        <a:lstStyle/>
        <a:p>
          <a:endParaRPr lang="es-CO"/>
        </a:p>
      </dgm:t>
    </dgm:pt>
    <dgm:pt modelId="{BF331AB9-0183-4B60-8BEF-F4D4D0775D40}" type="sibTrans" cxnId="{F696C032-0570-4723-A5B6-37D4A20093C9}">
      <dgm:prSet/>
      <dgm:spPr/>
      <dgm:t>
        <a:bodyPr/>
        <a:lstStyle/>
        <a:p>
          <a:endParaRPr lang="es-CO"/>
        </a:p>
      </dgm:t>
    </dgm:pt>
    <dgm:pt modelId="{6940C0E2-6C89-46E9-83AD-07D097141DE0}" type="pres">
      <dgm:prSet presAssocID="{4209F2B0-0574-456F-964F-D005AE498EFD}" presName="linearFlow" presStyleCnt="0">
        <dgm:presLayoutVars>
          <dgm:dir/>
          <dgm:animLvl val="lvl"/>
          <dgm:resizeHandles val="exact"/>
        </dgm:presLayoutVars>
      </dgm:prSet>
      <dgm:spPr/>
    </dgm:pt>
    <dgm:pt modelId="{8B6F7C28-54FD-4ADD-8D41-05D6450D5E1E}" type="pres">
      <dgm:prSet presAssocID="{DE3492E7-C24E-4C43-8DF8-3FCEE9ACA113}" presName="composite" presStyleCnt="0"/>
      <dgm:spPr/>
    </dgm:pt>
    <dgm:pt modelId="{6B02FD64-0EF2-4E3D-AAAC-C7A8A6AE09BE}" type="pres">
      <dgm:prSet presAssocID="{DE3492E7-C24E-4C43-8DF8-3FCEE9ACA113}" presName="parentText" presStyleLbl="alignNode1" presStyleIdx="0" presStyleCnt="2" custScaleY="120234">
        <dgm:presLayoutVars>
          <dgm:chMax val="1"/>
          <dgm:bulletEnabled val="1"/>
        </dgm:presLayoutVars>
      </dgm:prSet>
      <dgm:spPr/>
    </dgm:pt>
    <dgm:pt modelId="{752520FB-9C3B-40BD-89F3-A91AA2C309F0}" type="pres">
      <dgm:prSet presAssocID="{DE3492E7-C24E-4C43-8DF8-3FCEE9ACA113}" presName="descendantText" presStyleLbl="alignAcc1" presStyleIdx="0" presStyleCnt="2" custScaleY="152505">
        <dgm:presLayoutVars>
          <dgm:bulletEnabled val="1"/>
        </dgm:presLayoutVars>
      </dgm:prSet>
      <dgm:spPr/>
    </dgm:pt>
    <dgm:pt modelId="{1E85EBCD-4BC2-4C18-8397-02536EAF5D58}" type="pres">
      <dgm:prSet presAssocID="{5FE305CF-31DF-4E04-821A-FD436B2264B5}" presName="sp" presStyleCnt="0"/>
      <dgm:spPr/>
    </dgm:pt>
    <dgm:pt modelId="{3F5625F0-7D29-44A6-A0DC-4C596F5CE22A}" type="pres">
      <dgm:prSet presAssocID="{BA7E163F-0A25-4628-B8B0-D47995CA5990}" presName="composite" presStyleCnt="0"/>
      <dgm:spPr/>
    </dgm:pt>
    <dgm:pt modelId="{1CC81B4D-825E-4160-B8FC-AB4EB81A951A}" type="pres">
      <dgm:prSet presAssocID="{BA7E163F-0A25-4628-B8B0-D47995CA5990}" presName="parentText" presStyleLbl="alignNode1" presStyleIdx="1" presStyleCnt="2" custLinFactNeighborY="9184">
        <dgm:presLayoutVars>
          <dgm:chMax val="1"/>
          <dgm:bulletEnabled val="1"/>
        </dgm:presLayoutVars>
      </dgm:prSet>
      <dgm:spPr/>
    </dgm:pt>
    <dgm:pt modelId="{E3872728-A2F2-421E-BCA3-43BFEB099DBD}" type="pres">
      <dgm:prSet presAssocID="{BA7E163F-0A25-4628-B8B0-D47995CA5990}" presName="descendantText" presStyleLbl="alignAcc1" presStyleIdx="1" presStyleCnt="2" custScaleY="119799" custLinFactNeighborX="-142" custLinFactNeighborY="14026">
        <dgm:presLayoutVars>
          <dgm:bulletEnabled val="1"/>
        </dgm:presLayoutVars>
      </dgm:prSet>
      <dgm:spPr/>
    </dgm:pt>
  </dgm:ptLst>
  <dgm:cxnLst>
    <dgm:cxn modelId="{2E58F218-1470-41F9-9337-50A7B8AD273A}" type="presOf" srcId="{BA7E163F-0A25-4628-B8B0-D47995CA5990}" destId="{1CC81B4D-825E-4160-B8FC-AB4EB81A951A}" srcOrd="0" destOrd="0" presId="urn:microsoft.com/office/officeart/2005/8/layout/chevron2"/>
    <dgm:cxn modelId="{2834E123-03A6-42D9-9A11-9AEEC87ED58A}" type="presOf" srcId="{DE3492E7-C24E-4C43-8DF8-3FCEE9ACA113}" destId="{6B02FD64-0EF2-4E3D-AAAC-C7A8A6AE09BE}" srcOrd="0" destOrd="0" presId="urn:microsoft.com/office/officeart/2005/8/layout/chevron2"/>
    <dgm:cxn modelId="{68CF522D-832B-45AD-9EEA-02FEBABE0EE7}" type="presOf" srcId="{9B7A2484-9695-4C88-8183-32CC0E473787}" destId="{E3872728-A2F2-421E-BCA3-43BFEB099DBD}" srcOrd="0" destOrd="1" presId="urn:microsoft.com/office/officeart/2005/8/layout/chevron2"/>
    <dgm:cxn modelId="{F696C032-0570-4723-A5B6-37D4A20093C9}" srcId="{DE3492E7-C24E-4C43-8DF8-3FCEE9ACA113}" destId="{4271C6E1-D06C-46A2-B4F7-6E5C13563BB8}" srcOrd="1" destOrd="0" parTransId="{E172F84D-D076-4404-88EA-4DEF3CF0FB20}" sibTransId="{BF331AB9-0183-4B60-8BEF-F4D4D0775D40}"/>
    <dgm:cxn modelId="{F5D48A34-BEDD-497F-97AA-B41FA2AF4E8D}" srcId="{4209F2B0-0574-456F-964F-D005AE498EFD}" destId="{DE3492E7-C24E-4C43-8DF8-3FCEE9ACA113}" srcOrd="0" destOrd="0" parTransId="{AE845A8C-4D90-499A-B580-39210BA1B537}" sibTransId="{5FE305CF-31DF-4E04-821A-FD436B2264B5}"/>
    <dgm:cxn modelId="{AF50C35B-9C19-49C4-B24F-ABDB953D7EC9}" type="presOf" srcId="{4209F2B0-0574-456F-964F-D005AE498EFD}" destId="{6940C0E2-6C89-46E9-83AD-07D097141DE0}" srcOrd="0" destOrd="0" presId="urn:microsoft.com/office/officeart/2005/8/layout/chevron2"/>
    <dgm:cxn modelId="{B0726364-31BB-4DC4-B0AD-11D3E10A5308}" srcId="{DE3492E7-C24E-4C43-8DF8-3FCEE9ACA113}" destId="{F5AFF128-7324-49C4-B048-92983875EAD0}" srcOrd="0" destOrd="0" parTransId="{9B0B6915-A70F-4E27-86D7-565613B2CE2C}" sibTransId="{B8D0DD6A-23AA-45A3-B9DA-8A9FD25074DE}"/>
    <dgm:cxn modelId="{6943764A-3BD9-48DE-84F2-19F47558D056}" srcId="{4209F2B0-0574-456F-964F-D005AE498EFD}" destId="{BA7E163F-0A25-4628-B8B0-D47995CA5990}" srcOrd="1" destOrd="0" parTransId="{ADBB8DAB-4FE7-4CFD-A1FF-C1D9C8CE1166}" sibTransId="{7A982DD6-EE3A-496A-B763-A21E985FBD07}"/>
    <dgm:cxn modelId="{54813781-A6CD-45AD-93DC-F1F610616281}" srcId="{BA7E163F-0A25-4628-B8B0-D47995CA5990}" destId="{9B7A2484-9695-4C88-8183-32CC0E473787}" srcOrd="1" destOrd="0" parTransId="{06711601-C425-4B6A-B74D-6CB5634FD1CD}" sibTransId="{A19A3D4B-EE20-4B1D-9C21-A269D8AFDF78}"/>
    <dgm:cxn modelId="{8DA5659E-87A9-40EC-8FD1-09DAD8EE8261}" type="presOf" srcId="{F5AFF128-7324-49C4-B048-92983875EAD0}" destId="{752520FB-9C3B-40BD-89F3-A91AA2C309F0}" srcOrd="0" destOrd="0" presId="urn:microsoft.com/office/officeart/2005/8/layout/chevron2"/>
    <dgm:cxn modelId="{EAAB9BDD-BA82-42AD-903A-53E050D932BB}" srcId="{BA7E163F-0A25-4628-B8B0-D47995CA5990}" destId="{274747F3-876A-4731-B736-FB6F7FA7122A}" srcOrd="0" destOrd="0" parTransId="{11BA65B0-5E72-4571-8715-0565600EB665}" sibTransId="{9904A930-2E57-4EA2-9A7F-2ED3C200D1D3}"/>
    <dgm:cxn modelId="{917B01E6-9AB2-4894-B13C-3A2FFF6D316B}" type="presOf" srcId="{274747F3-876A-4731-B736-FB6F7FA7122A}" destId="{E3872728-A2F2-421E-BCA3-43BFEB099DBD}" srcOrd="0" destOrd="0" presId="urn:microsoft.com/office/officeart/2005/8/layout/chevron2"/>
    <dgm:cxn modelId="{CB9EBBFA-C016-4524-81BD-EB2A150A0556}" type="presOf" srcId="{4271C6E1-D06C-46A2-B4F7-6E5C13563BB8}" destId="{752520FB-9C3B-40BD-89F3-A91AA2C309F0}" srcOrd="0" destOrd="1" presId="urn:microsoft.com/office/officeart/2005/8/layout/chevron2"/>
    <dgm:cxn modelId="{CD02C603-66A5-4238-AF2B-4A5E86DDEA53}" type="presParOf" srcId="{6940C0E2-6C89-46E9-83AD-07D097141DE0}" destId="{8B6F7C28-54FD-4ADD-8D41-05D6450D5E1E}" srcOrd="0" destOrd="0" presId="urn:microsoft.com/office/officeart/2005/8/layout/chevron2"/>
    <dgm:cxn modelId="{982FD40E-2DE9-4A34-A0A3-98EEE59078E2}" type="presParOf" srcId="{8B6F7C28-54FD-4ADD-8D41-05D6450D5E1E}" destId="{6B02FD64-0EF2-4E3D-AAAC-C7A8A6AE09BE}" srcOrd="0" destOrd="0" presId="urn:microsoft.com/office/officeart/2005/8/layout/chevron2"/>
    <dgm:cxn modelId="{75994E30-F54C-4652-AB70-C55AD71CBBD2}" type="presParOf" srcId="{8B6F7C28-54FD-4ADD-8D41-05D6450D5E1E}" destId="{752520FB-9C3B-40BD-89F3-A91AA2C309F0}" srcOrd="1" destOrd="0" presId="urn:microsoft.com/office/officeart/2005/8/layout/chevron2"/>
    <dgm:cxn modelId="{DAF2538F-EA8D-4BAF-B65E-7DEA6E9EB7F8}" type="presParOf" srcId="{6940C0E2-6C89-46E9-83AD-07D097141DE0}" destId="{1E85EBCD-4BC2-4C18-8397-02536EAF5D58}" srcOrd="1" destOrd="0" presId="urn:microsoft.com/office/officeart/2005/8/layout/chevron2"/>
    <dgm:cxn modelId="{614BA603-FC60-4D45-8E7A-A0DEB61C0867}" type="presParOf" srcId="{6940C0E2-6C89-46E9-83AD-07D097141DE0}" destId="{3F5625F0-7D29-44A6-A0DC-4C596F5CE22A}" srcOrd="2" destOrd="0" presId="urn:microsoft.com/office/officeart/2005/8/layout/chevron2"/>
    <dgm:cxn modelId="{2DAD692C-703E-4EA1-9597-83AC590E40FD}" type="presParOf" srcId="{3F5625F0-7D29-44A6-A0DC-4C596F5CE22A}" destId="{1CC81B4D-825E-4160-B8FC-AB4EB81A951A}" srcOrd="0" destOrd="0" presId="urn:microsoft.com/office/officeart/2005/8/layout/chevron2"/>
    <dgm:cxn modelId="{9BD5D81E-445A-4192-8863-ECD936572FA6}" type="presParOf" srcId="{3F5625F0-7D29-44A6-A0DC-4C596F5CE22A}" destId="{E3872728-A2F2-421E-BCA3-43BFEB099DB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09F2B0-0574-456F-964F-D005AE498EFD}" type="doc">
      <dgm:prSet loTypeId="urn:microsoft.com/office/officeart/2005/8/layout/chevron2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CO"/>
        </a:p>
      </dgm:t>
    </dgm:pt>
    <dgm:pt modelId="{DE3492E7-C24E-4C43-8DF8-3FCEE9ACA113}">
      <dgm:prSet phldrT="[Texto]"/>
      <dgm:spPr/>
      <dgm:t>
        <a:bodyPr/>
        <a:lstStyle/>
        <a:p>
          <a:r>
            <a:rPr lang="es-MX" dirty="0"/>
            <a:t>5</a:t>
          </a:r>
          <a:endParaRPr lang="es-CO" dirty="0"/>
        </a:p>
      </dgm:t>
    </dgm:pt>
    <dgm:pt modelId="{AE845A8C-4D90-499A-B580-39210BA1B537}" type="parTrans" cxnId="{F5D48A34-BEDD-497F-97AA-B41FA2AF4E8D}">
      <dgm:prSet/>
      <dgm:spPr/>
      <dgm:t>
        <a:bodyPr/>
        <a:lstStyle/>
        <a:p>
          <a:endParaRPr lang="es-CO"/>
        </a:p>
      </dgm:t>
    </dgm:pt>
    <dgm:pt modelId="{5FE305CF-31DF-4E04-821A-FD436B2264B5}" type="sibTrans" cxnId="{F5D48A34-BEDD-497F-97AA-B41FA2AF4E8D}">
      <dgm:prSet/>
      <dgm:spPr/>
      <dgm:t>
        <a:bodyPr/>
        <a:lstStyle/>
        <a:p>
          <a:endParaRPr lang="es-CO"/>
        </a:p>
      </dgm:t>
    </dgm:pt>
    <dgm:pt modelId="{F5AFF128-7324-49C4-B048-92983875EAD0}">
      <dgm:prSet phldrT="[Texto]" custT="1"/>
      <dgm:spPr/>
      <dgm:t>
        <a:bodyPr/>
        <a:lstStyle/>
        <a:p>
          <a:r>
            <a:rPr lang="es-MX" sz="2000" kern="1200" dirty="0"/>
            <a:t>Ingresar a la opción nominas trasmitidas, validar:</a:t>
          </a:r>
          <a:br>
            <a:rPr lang="es-MX" sz="2000" kern="1200" dirty="0"/>
          </a:br>
          <a:r>
            <a:rPr lang="es-MX" sz="2000" kern="1200" dirty="0"/>
            <a:t>1. Tipo de nomina “</a:t>
          </a:r>
          <a:r>
            <a:rPr lang="es-MX" sz="2000" kern="1200" dirty="0" err="1"/>
            <a:t>NominaAjuste</a:t>
          </a:r>
          <a:r>
            <a:rPr lang="es-MX" sz="2000" kern="1200" dirty="0"/>
            <a:t>-Eliminación”.</a:t>
          </a:r>
          <a:br>
            <a:rPr lang="es-MX" sz="2000" kern="1200" dirty="0"/>
          </a:br>
          <a:r>
            <a:rPr lang="es-MX" sz="2000" kern="1200" dirty="0"/>
            <a:t>2. Estado de la nomina.</a:t>
          </a:r>
          <a:endParaRPr lang="es-CO" sz="2000" b="1" dirty="0">
            <a:solidFill>
              <a:schemeClr val="accent2"/>
            </a:solidFill>
          </a:endParaRPr>
        </a:p>
      </dgm:t>
    </dgm:pt>
    <dgm:pt modelId="{B8D0DD6A-23AA-45A3-B9DA-8A9FD25074DE}" type="sibTrans" cxnId="{B0726364-31BB-4DC4-B0AD-11D3E10A5308}">
      <dgm:prSet/>
      <dgm:spPr/>
      <dgm:t>
        <a:bodyPr/>
        <a:lstStyle/>
        <a:p>
          <a:endParaRPr lang="es-CO"/>
        </a:p>
      </dgm:t>
    </dgm:pt>
    <dgm:pt modelId="{9B0B6915-A70F-4E27-86D7-565613B2CE2C}" type="parTrans" cxnId="{B0726364-31BB-4DC4-B0AD-11D3E10A5308}">
      <dgm:prSet/>
      <dgm:spPr/>
      <dgm:t>
        <a:bodyPr/>
        <a:lstStyle/>
        <a:p>
          <a:endParaRPr lang="es-CO"/>
        </a:p>
      </dgm:t>
    </dgm:pt>
    <dgm:pt modelId="{5A18B8A5-264A-449B-BD65-2D45A45B2C3F}">
      <dgm:prSet phldrT="[Texto]" custT="1"/>
      <dgm:spPr/>
      <dgm:t>
        <a:bodyPr/>
        <a:lstStyle/>
        <a:p>
          <a:r>
            <a:rPr lang="es-CO" sz="2000" u="sng" kern="1200" dirty="0">
              <a:solidFill>
                <a:schemeClr val="accent2">
                  <a:lumMod val="75000"/>
                </a:schemeClr>
              </a:solidFill>
            </a:rPr>
            <a:t>https://soporte.minomina.com/hc/es-419/articles/4408223363220-Estados-de-la-n%C3%B3mina-al-enviar-a-la-Dian</a:t>
          </a:r>
          <a:br>
            <a:rPr lang="es-MX" sz="2000" u="sng" kern="1200" dirty="0">
              <a:solidFill>
                <a:schemeClr val="accent2">
                  <a:lumMod val="75000"/>
                </a:schemeClr>
              </a:solidFill>
            </a:rPr>
          </a:br>
          <a:endParaRPr lang="es-CO" sz="2000" b="1" dirty="0">
            <a:solidFill>
              <a:schemeClr val="accent2"/>
            </a:solidFill>
          </a:endParaRPr>
        </a:p>
      </dgm:t>
    </dgm:pt>
    <dgm:pt modelId="{6769454B-D3CC-413F-9B0D-58F86C70F393}" type="parTrans" cxnId="{60115DD0-05DA-4B31-9CF8-7A5A15F5E062}">
      <dgm:prSet/>
      <dgm:spPr/>
      <dgm:t>
        <a:bodyPr/>
        <a:lstStyle/>
        <a:p>
          <a:endParaRPr lang="es-CO"/>
        </a:p>
      </dgm:t>
    </dgm:pt>
    <dgm:pt modelId="{55B14424-98D8-44B0-A5D0-8DC51063470A}" type="sibTrans" cxnId="{60115DD0-05DA-4B31-9CF8-7A5A15F5E062}">
      <dgm:prSet/>
      <dgm:spPr/>
      <dgm:t>
        <a:bodyPr/>
        <a:lstStyle/>
        <a:p>
          <a:endParaRPr lang="es-CO"/>
        </a:p>
      </dgm:t>
    </dgm:pt>
    <dgm:pt modelId="{6940C0E2-6C89-46E9-83AD-07D097141DE0}" type="pres">
      <dgm:prSet presAssocID="{4209F2B0-0574-456F-964F-D005AE498EFD}" presName="linearFlow" presStyleCnt="0">
        <dgm:presLayoutVars>
          <dgm:dir/>
          <dgm:animLvl val="lvl"/>
          <dgm:resizeHandles val="exact"/>
        </dgm:presLayoutVars>
      </dgm:prSet>
      <dgm:spPr/>
    </dgm:pt>
    <dgm:pt modelId="{8B6F7C28-54FD-4ADD-8D41-05D6450D5E1E}" type="pres">
      <dgm:prSet presAssocID="{DE3492E7-C24E-4C43-8DF8-3FCEE9ACA113}" presName="composite" presStyleCnt="0"/>
      <dgm:spPr/>
    </dgm:pt>
    <dgm:pt modelId="{6B02FD64-0EF2-4E3D-AAAC-C7A8A6AE09BE}" type="pres">
      <dgm:prSet presAssocID="{DE3492E7-C24E-4C43-8DF8-3FCEE9ACA113}" presName="parentText" presStyleLbl="alignNode1" presStyleIdx="0" presStyleCnt="1" custScaleY="120234">
        <dgm:presLayoutVars>
          <dgm:chMax val="1"/>
          <dgm:bulletEnabled val="1"/>
        </dgm:presLayoutVars>
      </dgm:prSet>
      <dgm:spPr/>
    </dgm:pt>
    <dgm:pt modelId="{752520FB-9C3B-40BD-89F3-A91AA2C309F0}" type="pres">
      <dgm:prSet presAssocID="{DE3492E7-C24E-4C43-8DF8-3FCEE9ACA113}" presName="descendantText" presStyleLbl="alignAcc1" presStyleIdx="0" presStyleCnt="1" custScaleY="152505">
        <dgm:presLayoutVars>
          <dgm:bulletEnabled val="1"/>
        </dgm:presLayoutVars>
      </dgm:prSet>
      <dgm:spPr/>
    </dgm:pt>
  </dgm:ptLst>
  <dgm:cxnLst>
    <dgm:cxn modelId="{2834E123-03A6-42D9-9A11-9AEEC87ED58A}" type="presOf" srcId="{DE3492E7-C24E-4C43-8DF8-3FCEE9ACA113}" destId="{6B02FD64-0EF2-4E3D-AAAC-C7A8A6AE09BE}" srcOrd="0" destOrd="0" presId="urn:microsoft.com/office/officeart/2005/8/layout/chevron2"/>
    <dgm:cxn modelId="{F5D48A34-BEDD-497F-97AA-B41FA2AF4E8D}" srcId="{4209F2B0-0574-456F-964F-D005AE498EFD}" destId="{DE3492E7-C24E-4C43-8DF8-3FCEE9ACA113}" srcOrd="0" destOrd="0" parTransId="{AE845A8C-4D90-499A-B580-39210BA1B537}" sibTransId="{5FE305CF-31DF-4E04-821A-FD436B2264B5}"/>
    <dgm:cxn modelId="{AF50C35B-9C19-49C4-B24F-ABDB953D7EC9}" type="presOf" srcId="{4209F2B0-0574-456F-964F-D005AE498EFD}" destId="{6940C0E2-6C89-46E9-83AD-07D097141DE0}" srcOrd="0" destOrd="0" presId="urn:microsoft.com/office/officeart/2005/8/layout/chevron2"/>
    <dgm:cxn modelId="{B0726364-31BB-4DC4-B0AD-11D3E10A5308}" srcId="{DE3492E7-C24E-4C43-8DF8-3FCEE9ACA113}" destId="{F5AFF128-7324-49C4-B048-92983875EAD0}" srcOrd="0" destOrd="0" parTransId="{9B0B6915-A70F-4E27-86D7-565613B2CE2C}" sibTransId="{B8D0DD6A-23AA-45A3-B9DA-8A9FD25074DE}"/>
    <dgm:cxn modelId="{8DA5659E-87A9-40EC-8FD1-09DAD8EE8261}" type="presOf" srcId="{F5AFF128-7324-49C4-B048-92983875EAD0}" destId="{752520FB-9C3B-40BD-89F3-A91AA2C309F0}" srcOrd="0" destOrd="0" presId="urn:microsoft.com/office/officeart/2005/8/layout/chevron2"/>
    <dgm:cxn modelId="{60115DD0-05DA-4B31-9CF8-7A5A15F5E062}" srcId="{DE3492E7-C24E-4C43-8DF8-3FCEE9ACA113}" destId="{5A18B8A5-264A-449B-BD65-2D45A45B2C3F}" srcOrd="1" destOrd="0" parTransId="{6769454B-D3CC-413F-9B0D-58F86C70F393}" sibTransId="{55B14424-98D8-44B0-A5D0-8DC51063470A}"/>
    <dgm:cxn modelId="{F66BAADC-0B3A-4A77-BD8A-19E7D660EDEC}" type="presOf" srcId="{5A18B8A5-264A-449B-BD65-2D45A45B2C3F}" destId="{752520FB-9C3B-40BD-89F3-A91AA2C309F0}" srcOrd="0" destOrd="1" presId="urn:microsoft.com/office/officeart/2005/8/layout/chevron2"/>
    <dgm:cxn modelId="{CD02C603-66A5-4238-AF2B-4A5E86DDEA53}" type="presParOf" srcId="{6940C0E2-6C89-46E9-83AD-07D097141DE0}" destId="{8B6F7C28-54FD-4ADD-8D41-05D6450D5E1E}" srcOrd="0" destOrd="0" presId="urn:microsoft.com/office/officeart/2005/8/layout/chevron2"/>
    <dgm:cxn modelId="{982FD40E-2DE9-4A34-A0A3-98EEE59078E2}" type="presParOf" srcId="{8B6F7C28-54FD-4ADD-8D41-05D6450D5E1E}" destId="{6B02FD64-0EF2-4E3D-AAAC-C7A8A6AE09BE}" srcOrd="0" destOrd="0" presId="urn:microsoft.com/office/officeart/2005/8/layout/chevron2"/>
    <dgm:cxn modelId="{75994E30-F54C-4652-AB70-C55AD71CBBD2}" type="presParOf" srcId="{8B6F7C28-54FD-4ADD-8D41-05D6450D5E1E}" destId="{752520FB-9C3B-40BD-89F3-A91AA2C309F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6D948-45A1-49C5-BD63-D7601ACFBB57}">
      <dsp:nvSpPr>
        <dsp:cNvPr id="0" name=""/>
        <dsp:cNvSpPr/>
      </dsp:nvSpPr>
      <dsp:spPr>
        <a:xfrm>
          <a:off x="32351" y="0"/>
          <a:ext cx="2730294" cy="16381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300" kern="1200" dirty="0"/>
            <a:t>Estatuto tributario</a:t>
          </a:r>
          <a:br>
            <a:rPr lang="es-MX" sz="3300" kern="1200" dirty="0"/>
          </a:br>
          <a:r>
            <a:rPr lang="es-MX" sz="1200" kern="1200" dirty="0"/>
            <a:t>Articulo 616-6</a:t>
          </a:r>
          <a:endParaRPr lang="es-CO" sz="1200" kern="1200" dirty="0"/>
        </a:p>
      </dsp:txBody>
      <dsp:txXfrm>
        <a:off x="80332" y="47981"/>
        <a:ext cx="2634332" cy="1542214"/>
      </dsp:txXfrm>
    </dsp:sp>
    <dsp:sp modelId="{1E68F505-D6D1-441E-A67B-D1FA981516C1}">
      <dsp:nvSpPr>
        <dsp:cNvPr id="0" name=""/>
        <dsp:cNvSpPr/>
      </dsp:nvSpPr>
      <dsp:spPr>
        <a:xfrm>
          <a:off x="3001558" y="480531"/>
          <a:ext cx="506492" cy="677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900" kern="1200"/>
        </a:p>
      </dsp:txBody>
      <dsp:txXfrm>
        <a:off x="3001558" y="615954"/>
        <a:ext cx="354544" cy="406267"/>
      </dsp:txXfrm>
    </dsp:sp>
    <dsp:sp modelId="{905763FA-D0E6-445A-AEAD-CF1F0A9AB84F}">
      <dsp:nvSpPr>
        <dsp:cNvPr id="0" name=""/>
        <dsp:cNvSpPr/>
      </dsp:nvSpPr>
      <dsp:spPr>
        <a:xfrm>
          <a:off x="3718293" y="0"/>
          <a:ext cx="3198567" cy="16381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100" kern="1200" dirty="0"/>
            <a:t>Resolución 00042</a:t>
          </a:r>
          <a:br>
            <a:rPr lang="es-MX" sz="3100" kern="1200" dirty="0"/>
          </a:br>
          <a:r>
            <a:rPr lang="es-MX" sz="1200" kern="1200" dirty="0"/>
            <a:t>Mayo 2020</a:t>
          </a:r>
          <a:endParaRPr lang="es-CO" sz="1200" kern="1200" dirty="0"/>
        </a:p>
      </dsp:txBody>
      <dsp:txXfrm>
        <a:off x="3766274" y="47981"/>
        <a:ext cx="3102605" cy="1542214"/>
      </dsp:txXfrm>
    </dsp:sp>
    <dsp:sp modelId="{F6625861-8B99-480E-B105-2931D63761DE}">
      <dsp:nvSpPr>
        <dsp:cNvPr id="0" name=""/>
        <dsp:cNvSpPr/>
      </dsp:nvSpPr>
      <dsp:spPr>
        <a:xfrm rot="16073">
          <a:off x="7217376" y="490903"/>
          <a:ext cx="637107" cy="6771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2900" kern="1200"/>
        </a:p>
      </dsp:txBody>
      <dsp:txXfrm>
        <a:off x="7217377" y="625879"/>
        <a:ext cx="445975" cy="406267"/>
      </dsp:txXfrm>
    </dsp:sp>
    <dsp:sp modelId="{314776DF-E021-4475-940F-F9B02766A60E}">
      <dsp:nvSpPr>
        <dsp:cNvPr id="0" name=""/>
        <dsp:cNvSpPr/>
      </dsp:nvSpPr>
      <dsp:spPr>
        <a:xfrm>
          <a:off x="8118936" y="0"/>
          <a:ext cx="3086762" cy="167880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700" kern="1200" dirty="0"/>
            <a:t>Resolución 000013</a:t>
          </a:r>
          <a:br>
            <a:rPr lang="es-MX" sz="2700" kern="1200" dirty="0"/>
          </a:br>
          <a:r>
            <a:rPr lang="es-MX" sz="1200" kern="1200" dirty="0"/>
            <a:t>Febrero 2021</a:t>
          </a:r>
          <a:endParaRPr lang="es-CO" sz="1200" kern="1200" dirty="0"/>
        </a:p>
      </dsp:txBody>
      <dsp:txXfrm>
        <a:off x="8168106" y="49170"/>
        <a:ext cx="2988422" cy="15804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6D948-45A1-49C5-BD63-D7601ACFBB57}">
      <dsp:nvSpPr>
        <dsp:cNvPr id="0" name=""/>
        <dsp:cNvSpPr/>
      </dsp:nvSpPr>
      <dsp:spPr>
        <a:xfrm>
          <a:off x="40550" y="0"/>
          <a:ext cx="2876680" cy="2371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La DIAN establecerá el calendario y los sujetos obligados a facturar que deben iniciar la implementación, así como los requisitos técnicos de la factura electrónica para su aplicación específica en los casos pago de nómina.</a:t>
          </a:r>
          <a:br>
            <a:rPr lang="es-MX" sz="1000" kern="1200" dirty="0"/>
          </a:br>
          <a:endParaRPr lang="es-CO" sz="1000" kern="1200" dirty="0"/>
        </a:p>
      </dsp:txBody>
      <dsp:txXfrm>
        <a:off x="110022" y="69472"/>
        <a:ext cx="2737736" cy="2233003"/>
      </dsp:txXfrm>
    </dsp:sp>
    <dsp:sp modelId="{1E68F505-D6D1-441E-A67B-D1FA981516C1}">
      <dsp:nvSpPr>
        <dsp:cNvPr id="0" name=""/>
        <dsp:cNvSpPr/>
      </dsp:nvSpPr>
      <dsp:spPr>
        <a:xfrm>
          <a:off x="3181200" y="811908"/>
          <a:ext cx="559614" cy="7481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200" kern="1200"/>
        </a:p>
      </dsp:txBody>
      <dsp:txXfrm>
        <a:off x="3181200" y="961534"/>
        <a:ext cx="391730" cy="448877"/>
      </dsp:txXfrm>
    </dsp:sp>
    <dsp:sp modelId="{905763FA-D0E6-445A-AEAD-CF1F0A9AB84F}">
      <dsp:nvSpPr>
        <dsp:cNvPr id="0" name=""/>
        <dsp:cNvSpPr/>
      </dsp:nvSpPr>
      <dsp:spPr>
        <a:xfrm>
          <a:off x="3973107" y="-47582"/>
          <a:ext cx="2898551" cy="2467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Las operaciones a implementar en el sistema de </a:t>
          </a:r>
          <a:r>
            <a:rPr lang="es-CO" sz="1600" kern="1200" dirty="0"/>
            <a:t>facturación electrónica corresponden a:</a:t>
          </a:r>
          <a:r>
            <a:rPr lang="es-MX" sz="1600" kern="1200" dirty="0"/>
            <a:t>Pagos por rentas de trabajo, incluyendo los aportes parafiscales, de seguridad social y demás erogaciones relacionados con la nómina.</a:t>
          </a:r>
          <a:endParaRPr lang="es-CO" sz="1600" kern="1200" dirty="0"/>
        </a:p>
      </dsp:txBody>
      <dsp:txXfrm>
        <a:off x="4045366" y="24677"/>
        <a:ext cx="2754033" cy="2322594"/>
      </dsp:txXfrm>
    </dsp:sp>
    <dsp:sp modelId="{F6625861-8B99-480E-B105-2931D63761DE}">
      <dsp:nvSpPr>
        <dsp:cNvPr id="0" name=""/>
        <dsp:cNvSpPr/>
      </dsp:nvSpPr>
      <dsp:spPr>
        <a:xfrm>
          <a:off x="7204898" y="811908"/>
          <a:ext cx="706467" cy="7481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200" kern="1200"/>
        </a:p>
      </dsp:txBody>
      <dsp:txXfrm>
        <a:off x="7204898" y="961534"/>
        <a:ext cx="494527" cy="448877"/>
      </dsp:txXfrm>
    </dsp:sp>
    <dsp:sp modelId="{314776DF-E021-4475-940F-F9B02766A60E}">
      <dsp:nvSpPr>
        <dsp:cNvPr id="0" name=""/>
        <dsp:cNvSpPr/>
      </dsp:nvSpPr>
      <dsp:spPr>
        <a:xfrm>
          <a:off x="8204616" y="-47582"/>
          <a:ext cx="2958099" cy="2467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La DIAN establece , </a:t>
          </a:r>
          <a:r>
            <a:rPr lang="es-MX" sz="1600" kern="1200" dirty="0"/>
            <a:t>la presente resolución para establecer el calendario, los sujetos y los requisitos técnicos y tecnológicos que debe contener el documento soporte de pago de nómina, el cual hace parte del sistema de facturación electrónica.</a:t>
          </a:r>
          <a:endParaRPr lang="es-CO" sz="1600" kern="1200" dirty="0"/>
        </a:p>
      </dsp:txBody>
      <dsp:txXfrm>
        <a:off x="8276875" y="24677"/>
        <a:ext cx="2813581" cy="23225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AE1F7-4492-4EBB-B41F-9A8BE4A63792}">
      <dsp:nvSpPr>
        <dsp:cNvPr id="0" name=""/>
        <dsp:cNvSpPr/>
      </dsp:nvSpPr>
      <dsp:spPr>
        <a:xfrm>
          <a:off x="0" y="0"/>
          <a:ext cx="2333732" cy="13312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Resolución 000037</a:t>
          </a:r>
          <a:br>
            <a:rPr lang="es-MX" sz="2800" kern="1200" dirty="0"/>
          </a:br>
          <a:r>
            <a:rPr lang="es-MX" sz="1200" kern="1200" dirty="0"/>
            <a:t>Mayo 2021</a:t>
          </a:r>
          <a:endParaRPr lang="es-CO" sz="1200" kern="1200" dirty="0"/>
        </a:p>
      </dsp:txBody>
      <dsp:txXfrm>
        <a:off x="38990" y="38990"/>
        <a:ext cx="2255752" cy="1253243"/>
      </dsp:txXfrm>
    </dsp:sp>
    <dsp:sp modelId="{E8BB438C-89D5-4E85-9F61-912F445C0C52}">
      <dsp:nvSpPr>
        <dsp:cNvPr id="0" name=""/>
        <dsp:cNvSpPr/>
      </dsp:nvSpPr>
      <dsp:spPr>
        <a:xfrm rot="38954">
          <a:off x="2652186" y="262649"/>
          <a:ext cx="675211" cy="847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600" kern="1200"/>
        </a:p>
      </dsp:txBody>
      <dsp:txXfrm>
        <a:off x="2652193" y="430949"/>
        <a:ext cx="472648" cy="508342"/>
      </dsp:txXfrm>
    </dsp:sp>
    <dsp:sp modelId="{F7EDC1D7-90B9-471C-A3D2-8CF5C64ED9A9}">
      <dsp:nvSpPr>
        <dsp:cNvPr id="0" name=""/>
        <dsp:cNvSpPr/>
      </dsp:nvSpPr>
      <dsp:spPr>
        <a:xfrm>
          <a:off x="3607635" y="51581"/>
          <a:ext cx="2480359" cy="13114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Resolución 000051</a:t>
          </a:r>
          <a:br>
            <a:rPr lang="es-MX" sz="1200" kern="1200" dirty="0"/>
          </a:br>
          <a:r>
            <a:rPr lang="es-MX" sz="1200" kern="1200" dirty="0"/>
            <a:t>Diciembre 2021</a:t>
          </a:r>
          <a:endParaRPr lang="es-CO" sz="1200" kern="1200" dirty="0"/>
        </a:p>
      </dsp:txBody>
      <dsp:txXfrm>
        <a:off x="3646047" y="89993"/>
        <a:ext cx="2403535" cy="1234660"/>
      </dsp:txXfrm>
    </dsp:sp>
    <dsp:sp modelId="{FAADF6DA-91BF-4D2B-A971-BB31773064ED}">
      <dsp:nvSpPr>
        <dsp:cNvPr id="0" name=""/>
        <dsp:cNvSpPr/>
      </dsp:nvSpPr>
      <dsp:spPr>
        <a:xfrm rot="21566211">
          <a:off x="6437712" y="264432"/>
          <a:ext cx="741474" cy="847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600" kern="1200"/>
        </a:p>
      </dsp:txBody>
      <dsp:txXfrm>
        <a:off x="6437717" y="434973"/>
        <a:ext cx="519032" cy="508342"/>
      </dsp:txXfrm>
    </dsp:sp>
    <dsp:sp modelId="{B0B267CD-4352-4F8A-A39C-6EF065BF10CC}">
      <dsp:nvSpPr>
        <dsp:cNvPr id="0" name=""/>
        <dsp:cNvSpPr/>
      </dsp:nvSpPr>
      <dsp:spPr>
        <a:xfrm>
          <a:off x="7486936" y="27835"/>
          <a:ext cx="3150839" cy="1276125"/>
        </a:xfrm>
        <a:prstGeom prst="roundRect">
          <a:avLst>
            <a:gd name="adj" fmla="val 10000"/>
          </a:avLst>
        </a:prstGeom>
        <a:solidFill>
          <a:srgbClr val="ED7D31"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Resolución 000028</a:t>
          </a:r>
          <a:br>
            <a:rPr lang="es-MX" sz="2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es-MX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Febrero 2022</a:t>
          </a:r>
          <a:endParaRPr lang="es-CO" sz="12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7524312" y="65211"/>
        <a:ext cx="3076087" cy="12013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AE1F7-4492-4EBB-B41F-9A8BE4A63792}">
      <dsp:nvSpPr>
        <dsp:cNvPr id="0" name=""/>
        <dsp:cNvSpPr/>
      </dsp:nvSpPr>
      <dsp:spPr>
        <a:xfrm>
          <a:off x="0" y="0"/>
          <a:ext cx="2435822" cy="2806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La DIAN establece la habilitación, generación, transmisión, validación, expedición, entrega y registro, según corresponda, a más tardar el primero (1) de agosto de 2021 para que los anexos, puedan ser implementados por los sujetos según corresponda</a:t>
          </a:r>
          <a:r>
            <a:rPr lang="es-MX" sz="1400" kern="1200" dirty="0"/>
            <a:t>.</a:t>
          </a:r>
          <a:endParaRPr lang="es-CO" sz="1400" kern="1200" dirty="0"/>
        </a:p>
      </dsp:txBody>
      <dsp:txXfrm>
        <a:off x="71343" y="71343"/>
        <a:ext cx="2293136" cy="2663817"/>
      </dsp:txXfrm>
    </dsp:sp>
    <dsp:sp modelId="{82D63DF6-DE55-4A60-B405-88BCA8F5C16B}">
      <dsp:nvSpPr>
        <dsp:cNvPr id="0" name=""/>
        <dsp:cNvSpPr/>
      </dsp:nvSpPr>
      <dsp:spPr>
        <a:xfrm>
          <a:off x="2764456" y="1036343"/>
          <a:ext cx="696703" cy="73381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100" kern="1200"/>
        </a:p>
      </dsp:txBody>
      <dsp:txXfrm>
        <a:off x="2764456" y="1183106"/>
        <a:ext cx="487692" cy="440289"/>
      </dsp:txXfrm>
    </dsp:sp>
    <dsp:sp modelId="{8065FBFF-114D-4891-8691-44258E17D4A7}">
      <dsp:nvSpPr>
        <dsp:cNvPr id="0" name=""/>
        <dsp:cNvSpPr/>
      </dsp:nvSpPr>
      <dsp:spPr>
        <a:xfrm>
          <a:off x="3750357" y="0"/>
          <a:ext cx="2640610" cy="2806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La DIAN establece que </a:t>
          </a:r>
          <a:r>
            <a:rPr lang="es-MX" sz="1600" b="0" i="0" kern="1200" dirty="0"/>
            <a:t>las empresas del grupo No. 4, con hasta 10 empleados, debían transmitir la información de diciembre, enero y febrero a más tardar los 10 primeros días de marzo de 2022.</a:t>
          </a:r>
          <a:endParaRPr lang="es-CO" sz="1600" kern="1200" dirty="0"/>
        </a:p>
      </dsp:txBody>
      <dsp:txXfrm>
        <a:off x="3827698" y="77341"/>
        <a:ext cx="2485928" cy="2651821"/>
      </dsp:txXfrm>
    </dsp:sp>
    <dsp:sp modelId="{B280571F-33CD-4096-9706-CBEBFCD801FE}">
      <dsp:nvSpPr>
        <dsp:cNvPr id="0" name=""/>
        <dsp:cNvSpPr/>
      </dsp:nvSpPr>
      <dsp:spPr>
        <a:xfrm>
          <a:off x="6658562" y="1036343"/>
          <a:ext cx="567299" cy="73381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100" kern="1200"/>
        </a:p>
      </dsp:txBody>
      <dsp:txXfrm>
        <a:off x="6658562" y="1183106"/>
        <a:ext cx="397109" cy="440289"/>
      </dsp:txXfrm>
    </dsp:sp>
    <dsp:sp modelId="{6A15B511-7287-44BB-ADE4-463F30EE0992}">
      <dsp:nvSpPr>
        <dsp:cNvPr id="0" name=""/>
        <dsp:cNvSpPr/>
      </dsp:nvSpPr>
      <dsp:spPr>
        <a:xfrm>
          <a:off x="7461344" y="0"/>
          <a:ext cx="3235267" cy="2806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La DIAN amplia el plazo de salida a producción  para las </a:t>
          </a:r>
          <a:r>
            <a:rPr lang="es-MX" sz="1600" b="0" i="0" kern="1200" dirty="0"/>
            <a:t>empresas del grupo No. 4, con hasta 10 empleados, en donde deben trasmitir la nomina de diciembre, enero, y febrero a más tardar los 10 primeros días de Mayo y deben trasmitir la nomina de marzo, abril  y mayo a más tardar los 10 primeros días de Junio 2022.</a:t>
          </a:r>
          <a:endParaRPr lang="es-CO" sz="1600" kern="1200" dirty="0"/>
        </a:p>
      </dsp:txBody>
      <dsp:txXfrm>
        <a:off x="7543544" y="82200"/>
        <a:ext cx="3070867" cy="26421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2FD64-0EF2-4E3D-AAAC-C7A8A6AE09BE}">
      <dsp:nvSpPr>
        <dsp:cNvPr id="0" name=""/>
        <dsp:cNvSpPr/>
      </dsp:nvSpPr>
      <dsp:spPr>
        <a:xfrm rot="5400000">
          <a:off x="-309447" y="736776"/>
          <a:ext cx="2062983" cy="1444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1</a:t>
          </a:r>
          <a:endParaRPr lang="es-CO" sz="4000" kern="1200" dirty="0"/>
        </a:p>
      </dsp:txBody>
      <dsp:txXfrm rot="-5400000">
        <a:off x="1" y="1149372"/>
        <a:ext cx="1444088" cy="618895"/>
      </dsp:txXfrm>
    </dsp:sp>
    <dsp:sp modelId="{752520FB-9C3B-40BD-89F3-A91AA2C309F0}">
      <dsp:nvSpPr>
        <dsp:cNvPr id="0" name=""/>
        <dsp:cNvSpPr/>
      </dsp:nvSpPr>
      <dsp:spPr>
        <a:xfrm rot="5400000">
          <a:off x="5130676" y="-3682969"/>
          <a:ext cx="2188358" cy="95615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1.Ingresar al ambiente de Producción en Mi Nomina.</a:t>
          </a:r>
          <a:br>
            <a:rPr lang="es-MX" sz="2000" kern="1200" dirty="0"/>
          </a:br>
          <a:r>
            <a:rPr lang="es-MX" sz="2000" kern="1200" dirty="0"/>
            <a:t>2 identificar el periodo y la nomina a eliminar.</a:t>
          </a:r>
          <a:br>
            <a:rPr lang="es-MX" sz="2000" kern="1200" dirty="0"/>
          </a:br>
          <a:r>
            <a:rPr lang="es-MX" sz="2000" kern="1200" dirty="0"/>
            <a:t>3. </a:t>
          </a:r>
          <a:r>
            <a:rPr lang="es-MX" sz="2000" b="1" kern="1200" dirty="0">
              <a:solidFill>
                <a:schemeClr val="accent2"/>
              </a:solidFill>
            </a:rPr>
            <a:t>Validar que la nomina se encuentra en estado valido.</a:t>
          </a:r>
          <a:endParaRPr lang="es-CO" sz="2000" b="1" kern="1200" dirty="0">
            <a:solidFill>
              <a:schemeClr val="accent2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u="sng" kern="1200" dirty="0">
              <a:solidFill>
                <a:schemeClr val="accent2">
                  <a:lumMod val="75000"/>
                </a:schemeClr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https://www.minomina.com/Publico/IndexEmpresas</a:t>
          </a:r>
          <a:endParaRPr lang="es-MX" sz="2000" u="sng" kern="1200" dirty="0">
            <a:solidFill>
              <a:schemeClr val="accent2">
                <a:lumMod val="75000"/>
              </a:schemeClr>
            </a:solidFill>
          </a:endParaRPr>
        </a:p>
      </dsp:txBody>
      <dsp:txXfrm rot="-5400000">
        <a:off x="1444088" y="110446"/>
        <a:ext cx="9454708" cy="1974704"/>
      </dsp:txXfrm>
    </dsp:sp>
    <dsp:sp modelId="{1CC81B4D-825E-4160-B8FC-AB4EB81A951A}">
      <dsp:nvSpPr>
        <dsp:cNvPr id="0" name=""/>
        <dsp:cNvSpPr/>
      </dsp:nvSpPr>
      <dsp:spPr>
        <a:xfrm rot="5400000">
          <a:off x="-309447" y="2780527"/>
          <a:ext cx="2062983" cy="144408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000" kern="1200" dirty="0"/>
            <a:t>2</a:t>
          </a:r>
          <a:endParaRPr lang="es-CO" sz="4000" kern="1200" dirty="0"/>
        </a:p>
      </dsp:txBody>
      <dsp:txXfrm rot="-5400000">
        <a:off x="1" y="3193123"/>
        <a:ext cx="1444088" cy="618895"/>
      </dsp:txXfrm>
    </dsp:sp>
    <dsp:sp modelId="{E3872728-A2F2-421E-BCA3-43BFEB099DBD}">
      <dsp:nvSpPr>
        <dsp:cNvPr id="0" name=""/>
        <dsp:cNvSpPr/>
      </dsp:nvSpPr>
      <dsp:spPr>
        <a:xfrm rot="5400000">
          <a:off x="5330080" y="-1593948"/>
          <a:ext cx="1789550" cy="95615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5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Ingresar al centro de ayuda de Mi Nomina, Descargar la plantilla base o manual para las nominas de eliminación.</a:t>
          </a:r>
          <a:endParaRPr lang="es-MX" sz="1500" u="sng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500" kern="1200" dirty="0">
              <a:solidFill>
                <a:schemeClr val="accent2">
                  <a:lumMod val="75000"/>
                </a:schemeClr>
              </a:solidFill>
            </a:rPr>
            <a:t> </a:t>
          </a:r>
          <a:r>
            <a:rPr lang="es-CO" sz="2000" u="sng" kern="1200" dirty="0">
              <a:solidFill>
                <a:srgbClr val="ED7D31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https://soporte.minomina.com/hc/es-419/articles/4416675533332-Manual-Nota-de-ajuste-tipo-eliminaci%C3%B3n-archivo-plano-V-1-0</a:t>
          </a:r>
          <a:br>
            <a:rPr lang="es-MX" sz="2000" u="sng" kern="1200" dirty="0">
              <a:solidFill>
                <a:schemeClr val="accent2">
                  <a:lumMod val="75000"/>
                </a:schemeClr>
              </a:solidFill>
            </a:rPr>
          </a:br>
          <a:endParaRPr lang="es-MX" sz="2000" u="sng" kern="1200" dirty="0">
            <a:solidFill>
              <a:schemeClr val="accent2">
                <a:lumMod val="75000"/>
              </a:schemeClr>
            </a:solidFill>
          </a:endParaRPr>
        </a:p>
      </dsp:txBody>
      <dsp:txXfrm rot="-5400000">
        <a:off x="1444088" y="2379403"/>
        <a:ext cx="9474176" cy="16148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2FD64-0EF2-4E3D-AAAC-C7A8A6AE09BE}">
      <dsp:nvSpPr>
        <dsp:cNvPr id="0" name=""/>
        <dsp:cNvSpPr/>
      </dsp:nvSpPr>
      <dsp:spPr>
        <a:xfrm rot="5400000">
          <a:off x="-532680" y="683369"/>
          <a:ext cx="2549918" cy="14845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100" kern="1200" dirty="0"/>
            <a:t>3</a:t>
          </a:r>
          <a:endParaRPr lang="es-CO" sz="4100" kern="1200" dirty="0"/>
        </a:p>
      </dsp:txBody>
      <dsp:txXfrm rot="-5400000">
        <a:off x="1" y="892968"/>
        <a:ext cx="1484557" cy="1065361"/>
      </dsp:txXfrm>
    </dsp:sp>
    <dsp:sp modelId="{752520FB-9C3B-40BD-89F3-A91AA2C309F0}">
      <dsp:nvSpPr>
        <dsp:cNvPr id="0" name=""/>
        <dsp:cNvSpPr/>
      </dsp:nvSpPr>
      <dsp:spPr>
        <a:xfrm rot="5400000">
          <a:off x="5193936" y="-3706024"/>
          <a:ext cx="2102308" cy="95210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1.Ingresar la información de la nomina del trabajador.</a:t>
          </a:r>
          <a:br>
            <a:rPr lang="es-MX" sz="2000" kern="1200" dirty="0"/>
          </a:br>
          <a:r>
            <a:rPr lang="es-MX" sz="2000" kern="1200" dirty="0"/>
            <a:t>2.Realizar las validaciones mínimas para archivo plano.</a:t>
          </a:r>
          <a:endParaRPr lang="es-CO" sz="2000" b="1" kern="1200" dirty="0">
            <a:solidFill>
              <a:schemeClr val="accent2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u="sng" kern="1200" dirty="0">
              <a:solidFill>
                <a:srgbClr val="ED7D31">
                  <a:lumMod val="75000"/>
                </a:srgbClr>
              </a:solidFill>
              <a:latin typeface="Calibri" panose="020F0502020204030204"/>
              <a:ea typeface="+mn-ea"/>
              <a:cs typeface="+mn-cs"/>
            </a:rPr>
            <a:t>https://soporte.minomina.com/hc/es-419/articles/4527857064980-Nomina-de-Ajuste-V%C3%ADa-archivo-plano-Validaciones-previas</a:t>
          </a:r>
          <a:endParaRPr lang="es-CO" sz="2000" b="1" kern="1200" dirty="0">
            <a:solidFill>
              <a:schemeClr val="accent2"/>
            </a:solidFill>
          </a:endParaRPr>
        </a:p>
      </dsp:txBody>
      <dsp:txXfrm rot="-5400000">
        <a:off x="1484557" y="105981"/>
        <a:ext cx="9418440" cy="1897056"/>
      </dsp:txXfrm>
    </dsp:sp>
    <dsp:sp modelId="{1CC81B4D-825E-4160-B8FC-AB4EB81A951A}">
      <dsp:nvSpPr>
        <dsp:cNvPr id="0" name=""/>
        <dsp:cNvSpPr/>
      </dsp:nvSpPr>
      <dsp:spPr>
        <a:xfrm rot="5400000">
          <a:off x="-318119" y="2917884"/>
          <a:ext cx="2120796" cy="14845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100" kern="1200" dirty="0"/>
            <a:t>4</a:t>
          </a:r>
          <a:endParaRPr lang="es-CO" sz="4100" kern="1200" dirty="0"/>
        </a:p>
      </dsp:txBody>
      <dsp:txXfrm rot="-5400000">
        <a:off x="1" y="3342044"/>
        <a:ext cx="1484557" cy="636239"/>
      </dsp:txXfrm>
    </dsp:sp>
    <dsp:sp modelId="{E3872728-A2F2-421E-BCA3-43BFEB099DBD}">
      <dsp:nvSpPr>
        <dsp:cNvPr id="0" name=""/>
        <dsp:cNvSpPr/>
      </dsp:nvSpPr>
      <dsp:spPr>
        <a:xfrm rot="5400000">
          <a:off x="5405845" y="-1281512"/>
          <a:ext cx="1651450" cy="952106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5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1.Ingresar al ambiente de Producción en Mi Nomina, realizar el proceso de seleccionar un archivo.</a:t>
          </a:r>
          <a:br>
            <a:rPr lang="es-MX" sz="2000" kern="1200" dirty="0"/>
          </a:br>
          <a:r>
            <a:rPr lang="es-MX" sz="2000" kern="1200" dirty="0"/>
            <a:t>2.En la opción “validar la estructura de tu archivo” seleccionar “plantilla eliminación”.</a:t>
          </a:r>
          <a:br>
            <a:rPr lang="es-MX" sz="2000" kern="1200" dirty="0"/>
          </a:br>
          <a:r>
            <a:rPr lang="es-MX" sz="2000" kern="1200" dirty="0"/>
            <a:t>3. Dar clic en “Validar y finalizar carga”.</a:t>
          </a:r>
          <a:br>
            <a:rPr lang="es-MX" sz="2000" u="sng" kern="1200" dirty="0">
              <a:solidFill>
                <a:schemeClr val="accent2">
                  <a:lumMod val="75000"/>
                </a:schemeClr>
              </a:solidFill>
            </a:rPr>
          </a:br>
          <a:endParaRPr lang="es-MX" sz="1500" u="sng" kern="1200" dirty="0"/>
        </a:p>
      </dsp:txBody>
      <dsp:txXfrm rot="-5400000">
        <a:off x="1471038" y="2733912"/>
        <a:ext cx="9440449" cy="14902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2FD64-0EF2-4E3D-AAAC-C7A8A6AE09BE}">
      <dsp:nvSpPr>
        <dsp:cNvPr id="0" name=""/>
        <dsp:cNvSpPr/>
      </dsp:nvSpPr>
      <dsp:spPr>
        <a:xfrm rot="5400000">
          <a:off x="171199" y="599355"/>
          <a:ext cx="2237540" cy="127724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5900" kern="1200" dirty="0"/>
            <a:t>5</a:t>
          </a:r>
          <a:endParaRPr lang="es-CO" sz="5900" kern="1200" dirty="0"/>
        </a:p>
      </dsp:txBody>
      <dsp:txXfrm rot="-5400000">
        <a:off x="651345" y="757833"/>
        <a:ext cx="1277248" cy="960292"/>
      </dsp:txXfrm>
    </dsp:sp>
    <dsp:sp modelId="{752520FB-9C3B-40BD-89F3-A91AA2C309F0}">
      <dsp:nvSpPr>
        <dsp:cNvPr id="0" name=""/>
        <dsp:cNvSpPr/>
      </dsp:nvSpPr>
      <dsp:spPr>
        <a:xfrm rot="5400000">
          <a:off x="5301413" y="-3379967"/>
          <a:ext cx="1827756" cy="85733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Ingresar a la opción nominas trasmitidas, validar:</a:t>
          </a:r>
          <a:br>
            <a:rPr lang="es-MX" sz="2000" kern="1200" dirty="0"/>
          </a:br>
          <a:r>
            <a:rPr lang="es-MX" sz="2000" kern="1200" dirty="0"/>
            <a:t>1. Tipo de nomina “</a:t>
          </a:r>
          <a:r>
            <a:rPr lang="es-MX" sz="2000" kern="1200" dirty="0" err="1"/>
            <a:t>NominaAjuste</a:t>
          </a:r>
          <a:r>
            <a:rPr lang="es-MX" sz="2000" kern="1200" dirty="0"/>
            <a:t>-Eliminación”.</a:t>
          </a:r>
          <a:br>
            <a:rPr lang="es-MX" sz="2000" kern="1200" dirty="0"/>
          </a:br>
          <a:r>
            <a:rPr lang="es-MX" sz="2000" kern="1200" dirty="0"/>
            <a:t>2. Estado de la nomina.</a:t>
          </a:r>
          <a:endParaRPr lang="es-CO" sz="2000" b="1" dirty="0">
            <a:solidFill>
              <a:schemeClr val="accent2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u="sng" kern="1200" dirty="0">
              <a:solidFill>
                <a:schemeClr val="accent2">
                  <a:lumMod val="75000"/>
                </a:schemeClr>
              </a:solidFill>
            </a:rPr>
            <a:t>https://soporte.minomina.com/hc/es-419/articles/4408223363220-Estados-de-la-n%C3%B3mina-al-enviar-a-la-Dian</a:t>
          </a:r>
          <a:br>
            <a:rPr lang="es-MX" sz="2000" u="sng" kern="1200" dirty="0">
              <a:solidFill>
                <a:schemeClr val="accent2">
                  <a:lumMod val="75000"/>
                </a:schemeClr>
              </a:solidFill>
            </a:rPr>
          </a:br>
          <a:endParaRPr lang="es-CO" sz="2000" b="1" dirty="0">
            <a:solidFill>
              <a:schemeClr val="accent2"/>
            </a:solidFill>
          </a:endParaRPr>
        </a:p>
      </dsp:txBody>
      <dsp:txXfrm rot="-5400000">
        <a:off x="1928594" y="82076"/>
        <a:ext cx="8484170" cy="1649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13328-2241-407F-B1D9-712B32FA78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93A926-DF80-4FEB-BFAC-D591DCFE2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BB653B-5417-4CB1-9415-4DD21347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4EB8EC-39FE-4BE0-BF23-5AA15BA7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225009-C2C4-4658-A5B6-29BB53D0C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503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0FF93B-87ED-4236-AE65-32B7F96E4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34AC210-5163-4252-9C4F-66E67AFFC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5BE9B9-DF5E-4619-846D-7A188CF49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6481FB-0591-41E0-8E10-E0C7D0C84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6889D3-8892-498E-B871-2ED4288EE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291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2CA944-1C55-4BEF-9B03-E4A7F7F5B0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871D78-0C3A-4938-BE29-BFC9B86B4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ECB55C-308F-45EE-A3B2-9AD2FD7F1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4B11FF-DFE2-44D7-8FC2-034859D4F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E6E382-8D5F-4D1B-B5FC-EB0635F6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081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0B955-2698-4420-B065-2F8FB0821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BE7F6C-EA08-41A1-89AC-4CE896A4E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50D23C-CCA3-44D5-94C9-E8E084308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4D871C-5177-44A0-BA3C-EB9F0883F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8BBED9-AA1D-462D-93D5-0948C6474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647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6B8DDD-7FF0-440E-83F6-F39C3BE4B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F81948-8452-4196-A9CE-77C161413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6C447D-F1E4-4405-BE5E-3AC697991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0CD86F-17AA-4EA1-8AE0-A66C5189B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9CAB97-370A-436D-9CF9-E9B044D9F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857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646464-4A87-408F-82AF-B22A8F987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C56878-0556-4F2E-BF67-D62C33F1C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21F28D-1F5D-40A9-98E9-EED4F8CDE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949D7C-F4F5-42AF-B8DB-2399C4453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39734C-53C4-413A-95C7-111D6E3C9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6EBB9E-5AFD-4014-B1B4-E0CD67A1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574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DE4EF-0229-475F-9AFF-5D48B6BFC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07D18D-3985-4816-86A6-ED4DD86AA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E3B9B8-6F8F-4001-A0E3-99A191583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B8705E1-4B98-4554-A2F8-8B1A22D363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B75CF59-870F-415D-9C7D-FA97ECE370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5479AD3-183D-45EE-929A-B638E4A40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5096955-D16E-4AF6-B114-16E3E4799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CF27F35-540C-4D8F-BAEA-469BB649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559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F1CAE1-6492-4A0B-AD9F-EA2FB8496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E938B71-7AB3-4FDB-896C-0A3CC39C3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DF417D6-027D-4273-BC72-C4CB5B80E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2C72822-F0AA-4290-B774-A4B76CB64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0908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8928893-E19E-4A07-8F18-A98E19219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9BE23EE-10A6-4912-B810-D65AAB259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B8A9AE7-2F59-46B2-A9E5-12882717F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460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C89C9-9645-4C34-BC90-7E25A59B4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F57A0C-A2BB-4161-978F-8A243192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2DD7BB-2BB8-4559-B430-05FF1B92E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4058AA-57CD-49CA-BBFE-D69261CC0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B533D9-0135-4F8B-820F-9578966B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A65652-5C40-4197-9454-8B15C68F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534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DF1C36-825B-4DFE-893A-606ABFA18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A3380F6-4DD3-4106-8164-99377F4344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C4A54F-B4E5-4BA0-BD2B-A451E0128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24E018-10B8-45DD-99CB-A2C01A502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39D1BD-74FC-45CC-BAB8-09D1C59EE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B11DC1-DC63-4F92-9B81-475FCB86F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369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422585-0935-40D8-B5E7-F2D6407A3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FEBA0C-AF5F-49DC-BA3B-628BFFB0C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506BEC-A402-4BD4-9E5A-CF03FA2A2C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A78AD-0BB9-415E-81C5-D8CE7310401A}" type="datetimeFigureOut">
              <a:rPr lang="es-CO" smtClean="0"/>
              <a:t>22/03/2022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28F529-6807-46E2-AF87-752E75A17B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8B7423-155E-4AF7-9980-79FB19712A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1337A-D117-4CD6-A73E-3915C19133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84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7877" y="5045313"/>
            <a:ext cx="5644013" cy="128514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601" y="2602523"/>
            <a:ext cx="5064797" cy="2236763"/>
          </a:xfrm>
        </p:spPr>
        <p:txBody>
          <a:bodyPr>
            <a:noAutofit/>
          </a:bodyPr>
          <a:lstStyle/>
          <a:p>
            <a:r>
              <a:rPr lang="es-MX" sz="7200" b="1" dirty="0">
                <a:solidFill>
                  <a:schemeClr val="bg1"/>
                </a:solidFill>
                <a:latin typeface="+mn-lt"/>
              </a:rPr>
              <a:t>Nómina de Ajuste tipo Eliminación</a:t>
            </a:r>
            <a:endParaRPr lang="es-CO" sz="72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6574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569" y="984186"/>
            <a:ext cx="11816861" cy="921135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¿Cuál es el proceso de Nomina reemplazo?</a:t>
            </a:r>
            <a:endParaRPr lang="es-CO" sz="4800" b="1" dirty="0">
              <a:latin typeface="+mn-lt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72958F0-7C2E-414B-8A51-476CEC45EE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5462972"/>
              </p:ext>
            </p:extLst>
          </p:nvPr>
        </p:nvGraphicFramePr>
        <p:xfrm>
          <a:off x="0" y="2254199"/>
          <a:ext cx="11153335" cy="2349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7600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7877" y="5045313"/>
            <a:ext cx="5644013" cy="128514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601" y="2152357"/>
            <a:ext cx="5064797" cy="2236763"/>
          </a:xfrm>
        </p:spPr>
        <p:txBody>
          <a:bodyPr>
            <a:noAutofit/>
          </a:bodyPr>
          <a:lstStyle/>
          <a:p>
            <a:r>
              <a:rPr lang="es-MX" sz="7200" b="1" dirty="0">
                <a:solidFill>
                  <a:schemeClr val="bg1"/>
                </a:solidFill>
                <a:latin typeface="+mn-lt"/>
              </a:rPr>
              <a:t>Nómina Electrónica</a:t>
            </a:r>
            <a:endParaRPr lang="es-CO" sz="72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067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495" y="1364565"/>
            <a:ext cx="5200357" cy="1378635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¿Que es nómina electrónica?</a:t>
            </a:r>
            <a:endParaRPr lang="es-CO" sz="4800" b="1" dirty="0">
              <a:latin typeface="+mn-lt"/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BF61BA50-9E8D-40CD-A4A9-FAEC42307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8608" y="3429000"/>
            <a:ext cx="5849816" cy="2137172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Es un proceso que permite la generación de un documento digitalizado mediante un archivo XML, en el cual se trasmitirá la información de la nómina de nuestros trabajadores ante la DIAN.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3F12349-CD8F-4D99-88F9-069AEC72EF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2" y="2320582"/>
            <a:ext cx="4794152" cy="28985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8795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988455B-05A1-4B2B-8B0C-AACE3CBAB3B5}"/>
              </a:ext>
            </a:extLst>
          </p:cNvPr>
          <p:cNvGraphicFramePr/>
          <p:nvPr/>
        </p:nvGraphicFramePr>
        <p:xfrm>
          <a:off x="626401" y="1870209"/>
          <a:ext cx="11205699" cy="2371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673B2F6B-11AF-4CF3-92CC-E9EE34C8FC8F}"/>
              </a:ext>
            </a:extLst>
          </p:cNvPr>
          <p:cNvGraphicFramePr/>
          <p:nvPr/>
        </p:nvGraphicFramePr>
        <p:xfrm>
          <a:off x="669384" y="4059276"/>
          <a:ext cx="11162716" cy="2371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0B2BB168-FB20-4823-BB38-EC6A35122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427" y="407965"/>
            <a:ext cx="8646941" cy="1378635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Resoluciones DIAN asociadas</a:t>
            </a:r>
            <a:endParaRPr lang="es-CO" sz="4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2112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988455B-05A1-4B2B-8B0C-AACE3CBAB3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0954315"/>
              </p:ext>
            </p:extLst>
          </p:nvPr>
        </p:nvGraphicFramePr>
        <p:xfrm>
          <a:off x="626401" y="1870210"/>
          <a:ext cx="10698091" cy="1948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673B2F6B-11AF-4CF3-92CC-E9EE34C8FC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4666266"/>
              </p:ext>
            </p:extLst>
          </p:nvPr>
        </p:nvGraphicFramePr>
        <p:xfrm>
          <a:off x="626401" y="3643532"/>
          <a:ext cx="10698091" cy="2806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0B2BB168-FB20-4823-BB38-EC6A35122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427" y="407965"/>
            <a:ext cx="8646941" cy="1378635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Resoluciones DIAN asociadas</a:t>
            </a:r>
            <a:endParaRPr lang="es-CO" sz="4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701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643" y="1301817"/>
            <a:ext cx="5200357" cy="1378635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¿Que es archivo plano?</a:t>
            </a:r>
            <a:endParaRPr lang="es-CO" sz="4800" b="1" dirty="0">
              <a:latin typeface="+mn-lt"/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BF61BA50-9E8D-40CD-A4A9-FAEC42307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386" y="2695629"/>
            <a:ext cx="5781820" cy="3497669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/>
              <a:t>Es un método de carga masiva de información, en el cual dependiendo del tipo de nomina se podrá ingresar la información nominal de los trabajadores activos en la empresa. </a:t>
            </a:r>
            <a:br>
              <a:rPr lang="es-MX" dirty="0"/>
            </a:br>
            <a:br>
              <a:rPr lang="es-MX" dirty="0"/>
            </a:br>
            <a:r>
              <a:rPr lang="es-MX" dirty="0"/>
              <a:t>Tipos de documentos:</a:t>
            </a:r>
          </a:p>
          <a:p>
            <a:pPr algn="just"/>
            <a:r>
              <a:rPr lang="es-MX" dirty="0"/>
              <a:t>-XLS (Excel convencional)</a:t>
            </a:r>
          </a:p>
          <a:p>
            <a:pPr algn="just"/>
            <a:r>
              <a:rPr lang="es-MX" dirty="0"/>
              <a:t>-CSV (Delimitado por comas)</a:t>
            </a:r>
          </a:p>
          <a:p>
            <a:pPr algn="just"/>
            <a:r>
              <a:rPr lang="es-MX" dirty="0"/>
              <a:t>-ZIP (carpeta comprimida)</a:t>
            </a:r>
          </a:p>
          <a:p>
            <a:pPr algn="just"/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6DC3732-F496-427D-A264-E6EDE05DAE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5795" y="2027165"/>
            <a:ext cx="2344132" cy="185391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3F6A85E-6003-4D61-915D-607ED7B253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51046" y="3203421"/>
            <a:ext cx="1895475" cy="185391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354CD8C-B51B-4E73-B604-C17DB8BB77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2834" y="4234376"/>
            <a:ext cx="1746685" cy="16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454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643" y="1301817"/>
            <a:ext cx="5200357" cy="1075623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Tipo de nominas</a:t>
            </a:r>
            <a:endParaRPr lang="es-CO" sz="4800" b="1" dirty="0">
              <a:latin typeface="+mn-lt"/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BF61BA50-9E8D-40CD-A4A9-FAEC42307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386" y="2581975"/>
            <a:ext cx="5781820" cy="3611324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Conforme a los requisitos establecidos en la resolución 000013 del 11 de febrero del 2021 expedida por DIAN, se identifican dos tipos de nomina:</a:t>
            </a:r>
          </a:p>
          <a:p>
            <a:pPr algn="just"/>
            <a:r>
              <a:rPr lang="es-MX" dirty="0"/>
              <a:t>1. Nomina individual.</a:t>
            </a:r>
          </a:p>
          <a:p>
            <a:pPr algn="just"/>
            <a:r>
              <a:rPr lang="es-MX" dirty="0"/>
              <a:t>2.Nomina individual de Ajuste:</a:t>
            </a:r>
          </a:p>
          <a:p>
            <a:pPr algn="just"/>
            <a:r>
              <a:rPr lang="es-MX" dirty="0"/>
              <a:t>   2.1.Nota de ajuste de Reemplazo.</a:t>
            </a:r>
          </a:p>
          <a:p>
            <a:pPr algn="just"/>
            <a:r>
              <a:rPr lang="es-MX" dirty="0"/>
              <a:t>   2.2 Nota de ajuste de Eliminación.</a:t>
            </a:r>
          </a:p>
          <a:p>
            <a:pPr algn="just"/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25C14C7-39BE-432E-B76C-24AE93558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7495" y="2603639"/>
            <a:ext cx="3300559" cy="249117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741124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927" y="1298870"/>
            <a:ext cx="6044419" cy="1378635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Glosario de Nomina Electrónica</a:t>
            </a:r>
            <a:endParaRPr lang="es-CO" sz="4800" b="1" dirty="0">
              <a:latin typeface="+mn-lt"/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BF61BA50-9E8D-40CD-A4A9-FAEC42307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107" y="2879093"/>
            <a:ext cx="6468792" cy="3107823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Tx/>
              <a:buChar char="-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Numero Predecesor: </a:t>
            </a:r>
            <a:r>
              <a:rPr lang="es-MX" sz="2000" dirty="0"/>
              <a:t>Corresponde a la numeración  (prefijo+ consecutivo) de la nomina individual enviada y en estado valido.</a:t>
            </a:r>
          </a:p>
          <a:p>
            <a:pPr marL="342900" indent="-342900" algn="just">
              <a:buFontTx/>
              <a:buChar char="-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CUNE: </a:t>
            </a:r>
            <a:r>
              <a:rPr lang="es-MX" sz="2000" dirty="0"/>
              <a:t>(Código Único de Nomina Electrónica) Es un código alfanumérico único e irrepetible, que se crea una vez el documento de soporte de nómina electrónica se genera.</a:t>
            </a:r>
          </a:p>
          <a:p>
            <a:pPr marL="342900" indent="-342900" algn="just">
              <a:buFontTx/>
              <a:buChar char="-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Fecha generación predecesor: </a:t>
            </a:r>
            <a:r>
              <a:rPr lang="es-MX" sz="2100" dirty="0"/>
              <a:t>Corresponde a la fecha en la que se emitió la nomina</a:t>
            </a:r>
            <a:r>
              <a:rPr lang="es-MX" sz="2000" dirty="0"/>
              <a:t> individual. </a:t>
            </a:r>
          </a:p>
          <a:p>
            <a:pPr marL="342900" indent="-342900" algn="just">
              <a:buFontTx/>
              <a:buChar char="-"/>
            </a:pPr>
            <a:r>
              <a:rPr lang="es-MX" b="1" dirty="0">
                <a:solidFill>
                  <a:schemeClr val="accent2">
                    <a:lumMod val="75000"/>
                  </a:schemeClr>
                </a:solidFill>
              </a:rPr>
              <a:t>XML: </a:t>
            </a:r>
            <a:r>
              <a:rPr lang="es-MX" sz="2000" dirty="0"/>
              <a:t>(</a:t>
            </a:r>
            <a:r>
              <a:rPr lang="es-MX" sz="2100" dirty="0"/>
              <a:t>Extensible </a:t>
            </a:r>
            <a:r>
              <a:rPr lang="es-MX" sz="2100" dirty="0" err="1"/>
              <a:t>Markup</a:t>
            </a:r>
            <a:r>
              <a:rPr lang="es-MX" sz="2100" dirty="0"/>
              <a:t> </a:t>
            </a:r>
            <a:r>
              <a:rPr lang="es-MX" sz="2100" dirty="0" err="1"/>
              <a:t>Language</a:t>
            </a:r>
            <a:r>
              <a:rPr lang="es-MX" sz="2100" dirty="0"/>
              <a:t>) es un tipo de lenguaje codificado con el que se estructura un documento.</a:t>
            </a:r>
          </a:p>
          <a:p>
            <a:pPr marL="342900" indent="-342900" algn="just">
              <a:buFontTx/>
              <a:buChar char="-"/>
            </a:pPr>
            <a:endParaRPr lang="es-MX" sz="20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0D607BB-F99F-4A49-BEA7-651FEA9B7C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4159" y="2743200"/>
            <a:ext cx="4179484" cy="3107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40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569" y="984186"/>
            <a:ext cx="11816861" cy="921135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¿Cuál es el proceso de Nomina eliminación?</a:t>
            </a:r>
            <a:endParaRPr lang="es-CO" sz="4800" b="1" dirty="0">
              <a:latin typeface="+mn-lt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72958F0-7C2E-414B-8A51-476CEC45EE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4008731"/>
              </p:ext>
            </p:extLst>
          </p:nvPr>
        </p:nvGraphicFramePr>
        <p:xfrm>
          <a:off x="642425" y="1905321"/>
          <a:ext cx="11005624" cy="4537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22774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grama de flujo: proceso predefinido 5">
            <a:extLst>
              <a:ext uri="{FF2B5EF4-FFF2-40B4-BE49-F238E27FC236}">
                <a16:creationId xmlns:a16="http://schemas.microsoft.com/office/drawing/2014/main" id="{6E5C05F3-0DEF-487C-8163-6991B3D3948C}"/>
              </a:ext>
            </a:extLst>
          </p:cNvPr>
          <p:cNvSpPr/>
          <p:nvPr/>
        </p:nvSpPr>
        <p:spPr>
          <a:xfrm rot="5400000">
            <a:off x="5982902" y="-5111817"/>
            <a:ext cx="226199" cy="12192001"/>
          </a:xfrm>
          <a:prstGeom prst="flowChartPredefinedProcess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6C7F3-F6D5-4622-9E65-04C0E1945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7" y="28989"/>
            <a:ext cx="3635823" cy="82788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2FD4E10-C181-4A42-BF49-86F33F9CB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569" y="984186"/>
            <a:ext cx="11816861" cy="921135"/>
          </a:xfrm>
        </p:spPr>
        <p:txBody>
          <a:bodyPr>
            <a:noAutofit/>
          </a:bodyPr>
          <a:lstStyle/>
          <a:p>
            <a:r>
              <a:rPr lang="es-MX" sz="4800" b="1" dirty="0">
                <a:latin typeface="+mn-lt"/>
              </a:rPr>
              <a:t>¿Cuál es el proceso de Nomina reemplazo?</a:t>
            </a:r>
            <a:endParaRPr lang="es-CO" sz="4800" b="1" dirty="0">
              <a:latin typeface="+mn-lt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72958F0-7C2E-414B-8A51-476CEC45EE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4925879"/>
              </p:ext>
            </p:extLst>
          </p:nvPr>
        </p:nvGraphicFramePr>
        <p:xfrm>
          <a:off x="642425" y="1905321"/>
          <a:ext cx="11005624" cy="4720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02632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2657</TotalTime>
  <Words>823</Words>
  <Application>Microsoft Office PowerPoint</Application>
  <PresentationFormat>Panorámica</PresentationFormat>
  <Paragraphs>51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Nómina de Ajuste tipo Eliminación</vt:lpstr>
      <vt:lpstr>¿Que es nómina electrónica?</vt:lpstr>
      <vt:lpstr>Resoluciones DIAN asociadas</vt:lpstr>
      <vt:lpstr>Resoluciones DIAN asociadas</vt:lpstr>
      <vt:lpstr>¿Que es archivo plano?</vt:lpstr>
      <vt:lpstr>Tipo de nominas</vt:lpstr>
      <vt:lpstr>Glosario de Nomina Electrónica</vt:lpstr>
      <vt:lpstr>¿Cuál es el proceso de Nomina eliminación?</vt:lpstr>
      <vt:lpstr>¿Cuál es el proceso de Nomina reemplazo?</vt:lpstr>
      <vt:lpstr>¿Cuál es el proceso de Nomina reemplazo?</vt:lpstr>
      <vt:lpstr>Nómina Electrónica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Nómina Electrónica</dc:title>
  <dc:creator>cenet</dc:creator>
  <cp:lastModifiedBy>cenet</cp:lastModifiedBy>
  <cp:revision>11</cp:revision>
  <dcterms:created xsi:type="dcterms:W3CDTF">2021-09-15T12:47:29Z</dcterms:created>
  <dcterms:modified xsi:type="dcterms:W3CDTF">2022-03-22T21:30:05Z</dcterms:modified>
</cp:coreProperties>
</file>